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802" r:id="rId1"/>
    <p:sldMasterId id="2147483803" r:id="rId2"/>
  </p:sldMasterIdLst>
  <p:notesMasterIdLst>
    <p:notesMasterId r:id="rId29"/>
  </p:notesMasterIdLst>
  <p:sldIdLst>
    <p:sldId id="256" r:id="rId3"/>
    <p:sldId id="257" r:id="rId4"/>
    <p:sldId id="260"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6" r:id="rId28"/>
  </p:sldIdLst>
  <p:sldSz cx="9144000" cy="5143500" type="screen16x9"/>
  <p:notesSz cx="6858000" cy="9144000"/>
  <p:embeddedFontLst>
    <p:embeddedFont>
      <p:font typeface="Open Sans Light" panose="020B0306030504020204" pitchFamily="34" charset="0"/>
      <p:regular r:id="rId30"/>
      <p:bold r:id="rId31"/>
      <p:italic r:id="rId32"/>
      <p:boldItalic r:id="rId33"/>
    </p:embeddedFont>
    <p:embeddedFont>
      <p:font typeface="Permanent Marker" panose="020B0604020202020204" charset="0"/>
      <p:regular r:id="rId34"/>
    </p:embeddedFont>
    <p:embeddedFont>
      <p:font typeface="Roboto" panose="02000000000000000000" pitchFamily="2" charset="0"/>
      <p:regular r:id="rId35"/>
      <p:bold r:id="rId36"/>
      <p:italic r:id="rId37"/>
      <p:boldItalic r:id="rId38"/>
    </p:embeddedFont>
    <p:embeddedFont>
      <p:font typeface="Salesforce Sans" panose="020B0505020202020203" pitchFamily="34" charset="0"/>
      <p:regular r:id="rId39"/>
      <p:bold r:id="rId40"/>
      <p:italic r:id="rId41"/>
      <p:boldItalic r:id="rId42"/>
    </p:embeddedFont>
    <p:embeddedFont>
      <p:font typeface="Salesforce Sans Light" panose="020B0305020202020203" pitchFamily="34" charset="0"/>
      <p:regular r:id="rId43"/>
      <p:italic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7A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E0C2FC4-7EA7-42AD-A4A6-378E99065EF0}">
  <a:tblStyle styleId="{7E0C2FC4-7EA7-42AD-A4A6-378E99065EF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196" autoAdjust="0"/>
    <p:restoredTop sz="92244" autoAdjust="0"/>
  </p:normalViewPr>
  <p:slideViewPr>
    <p:cSldViewPr snapToGrid="0">
      <p:cViewPr varScale="1">
        <p:scale>
          <a:sx n="134" d="100"/>
          <a:sy n="134" d="100"/>
        </p:scale>
        <p:origin x="840" y="11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0.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4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4" Type="http://schemas.openxmlformats.org/officeDocument/2006/relationships/font" Target="fonts/font1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gab86252e82_0_2578: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500"/>
          </a:p>
        </p:txBody>
      </p:sp>
      <p:sp>
        <p:nvSpPr>
          <p:cNvPr id="1081" name="Google Shape;1081;gab86252e82_0_25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1"/>
        <p:cNvGrpSpPr/>
        <p:nvPr/>
      </p:nvGrpSpPr>
      <p:grpSpPr>
        <a:xfrm>
          <a:off x="0" y="0"/>
          <a:ext cx="0" cy="0"/>
          <a:chOff x="0" y="0"/>
          <a:chExt cx="0" cy="0"/>
        </a:xfrm>
      </p:grpSpPr>
      <p:sp>
        <p:nvSpPr>
          <p:cNvPr id="1242" name="Google Shape;1242;gaba59c95e6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3" name="Google Shape;1243;gaba59c95e6_0_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sz="1200">
                <a:solidFill>
                  <a:srgbClr val="434343"/>
                </a:solidFill>
                <a:latin typeface="Salesforce Sans"/>
                <a:ea typeface="Salesforce Sans"/>
                <a:cs typeface="Salesforce Sans"/>
                <a:sym typeface="Salesforce Sans"/>
              </a:rPr>
              <a:t>As part of your audit process, I highly recommend working to restrict the number of users with write permissions to specific modules within the platform. These permissions provide deep customization options within your storefronts. We know hackers steal credentials. Therefore, the more users who have access to sensitive permissions, the hackers have more opportunities and can do more damage. It is important to be hyper-discriminate when providing permission to these Business Manager modules and actions.</a:t>
            </a:r>
            <a:endParaRPr sz="1200">
              <a:solidFill>
                <a:srgbClr val="434343"/>
              </a:solidFill>
              <a:latin typeface="Salesforce Sans"/>
              <a:ea typeface="Salesforce Sans"/>
              <a:cs typeface="Salesforce Sans"/>
              <a:sym typeface="Salesforce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gab86252e82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2" name="Google Shape;1252;gab86252e82_0_10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Roles represent groupings of permissions. You can assign multiple roles to a user or a single role. A user has access to those permissions that are assigned to their role. </a:t>
            </a:r>
            <a:endParaRPr/>
          </a:p>
          <a:p>
            <a:pPr marL="0" lvl="0" indent="0" algn="l" rtl="0">
              <a:spcBef>
                <a:spcPts val="0"/>
              </a:spcBef>
              <a:spcAft>
                <a:spcPts val="0"/>
              </a:spcAft>
              <a:buNone/>
            </a:pPr>
            <a:endParaRPr/>
          </a:p>
          <a:p>
            <a:pPr marL="0" lvl="0" indent="0" algn="l" rtl="0">
              <a:spcBef>
                <a:spcPts val="0"/>
              </a:spcBef>
              <a:spcAft>
                <a:spcPts val="0"/>
              </a:spcAft>
              <a:buNone/>
            </a:pPr>
            <a:r>
              <a:rPr lang="en"/>
              <a:t>Roles in Business Manager can be based on the </a:t>
            </a:r>
            <a:r>
              <a:rPr lang="en" b="1"/>
              <a:t>function </a:t>
            </a:r>
            <a:r>
              <a:rPr lang="en"/>
              <a:t>of users within the business defining them, such as Merchandiser or SEO Analyst.</a:t>
            </a:r>
            <a:endParaRPr/>
          </a:p>
          <a:p>
            <a:pPr marL="0" lvl="0" indent="0" algn="l" rtl="0">
              <a:spcBef>
                <a:spcPts val="0"/>
              </a:spcBef>
              <a:spcAft>
                <a:spcPts val="0"/>
              </a:spcAft>
              <a:buNone/>
            </a:pPr>
            <a:endParaRPr/>
          </a:p>
          <a:p>
            <a:pPr marL="0" lvl="0" indent="0" algn="l" rtl="0">
              <a:spcBef>
                <a:spcPts val="0"/>
              </a:spcBef>
              <a:spcAft>
                <a:spcPts val="0"/>
              </a:spcAft>
              <a:buNone/>
            </a:pPr>
            <a:r>
              <a:rPr lang="en"/>
              <a:t>The roles can also be based on Business Manager </a:t>
            </a:r>
            <a:r>
              <a:rPr lang="en" b="1"/>
              <a:t>features </a:t>
            </a:r>
            <a:r>
              <a:rPr lang="en"/>
              <a:t>and who will be working in those modules. Examples include Content Slots and Assets, Campaigns and Promotions, or Site Search.</a:t>
            </a:r>
            <a:endParaRPr/>
          </a:p>
          <a:p>
            <a:pPr marL="0" lvl="0" indent="0" algn="l" rtl="0">
              <a:spcBef>
                <a:spcPts val="0"/>
              </a:spcBef>
              <a:spcAft>
                <a:spcPts val="0"/>
              </a:spcAft>
              <a:buNone/>
            </a:pPr>
            <a:endParaRPr/>
          </a:p>
          <a:p>
            <a:pPr marL="0" lvl="0" indent="0" algn="l" rtl="0">
              <a:spcBef>
                <a:spcPts val="0"/>
              </a:spcBef>
              <a:spcAft>
                <a:spcPts val="0"/>
              </a:spcAft>
              <a:buNone/>
            </a:pPr>
            <a:r>
              <a:rPr lang="en"/>
              <a:t>A big part of the user audit process involves thinking about how your organization works with B2C Commerce and which permissions each role you define in Business Manager would need to contain. What makes sense for your organization may vary based on the size of the organization and how many users need access to Business Manager.</a:t>
            </a:r>
            <a:endParaRPr/>
          </a:p>
          <a:p>
            <a:pPr marL="0" lvl="0" indent="0" algn="l" rtl="0">
              <a:spcBef>
                <a:spcPts val="0"/>
              </a:spcBef>
              <a:spcAft>
                <a:spcPts val="0"/>
              </a:spcAft>
              <a:buNone/>
            </a:pPr>
            <a:r>
              <a:rPr lang="en"/>
              <a:t>To recap, permissions are assigned to roles, roles are assigned to users.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1"/>
        <p:cNvGrpSpPr/>
        <p:nvPr/>
      </p:nvGrpSpPr>
      <p:grpSpPr>
        <a:xfrm>
          <a:off x="0" y="0"/>
          <a:ext cx="0" cy="0"/>
          <a:chOff x="0" y="0"/>
          <a:chExt cx="0" cy="0"/>
        </a:xfrm>
      </p:grpSpPr>
      <p:sp>
        <p:nvSpPr>
          <p:cNvPr id="1262" name="Google Shape;1262;gaba59c95e6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3" name="Google Shape;1263;gaba59c95e6_0_2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In Business Manager, </a:t>
            </a:r>
            <a:r>
              <a:rPr lang="en">
                <a:solidFill>
                  <a:schemeClr val="dk1"/>
                </a:solidFill>
              </a:rPr>
              <a:t>there is the ability to create and auto assign a “default role” to new users.  Once you complete Unified Authentication, which is migrating your user profiles from Business Manager to Account Manager, you can take advantage of the default role.   We’ll cover more about Unified Authentication in our next webinar on January 26th.  For now, consider creating a role with the lowest level of permissions needed for your organization, or the LEAST privilege a user would ever need.  When you create a new user profile in Account Manager and assign user access to Business Manager, a new BM profile will be auto-generated when the user logs in. </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1"/>
        <p:cNvGrpSpPr/>
        <p:nvPr/>
      </p:nvGrpSpPr>
      <p:grpSpPr>
        <a:xfrm>
          <a:off x="0" y="0"/>
          <a:ext cx="0" cy="0"/>
          <a:chOff x="0" y="0"/>
          <a:chExt cx="0" cy="0"/>
        </a:xfrm>
      </p:grpSpPr>
      <p:sp>
        <p:nvSpPr>
          <p:cNvPr id="1272" name="Google Shape;1272;gab86252e82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3" name="Google Shape;1273;gab86252e82_0_12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This slide shows a generic depiction of how your realm may look.  Your user audit should be conducted in both your staging and production environments.  You may and should have different permissions in each instance.  As an example, a marketer works on content in staging, which is later replicated to production.  After that, if there’s a need to update that same content in production, you should have a specific process and a designated role (such as your administrator) who can authorize and make the changes to the production content.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9"/>
        <p:cNvGrpSpPr/>
        <p:nvPr/>
      </p:nvGrpSpPr>
      <p:grpSpPr>
        <a:xfrm>
          <a:off x="0" y="0"/>
          <a:ext cx="0" cy="0"/>
          <a:chOff x="0" y="0"/>
          <a:chExt cx="0" cy="0"/>
        </a:xfrm>
      </p:grpSpPr>
      <p:sp>
        <p:nvSpPr>
          <p:cNvPr id="1280" name="Google Shape;1280;gab86252e82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1" name="Google Shape;1281;gab86252e82_0_1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Now let’s review some examples of users and their needed roles.  Marie is in a leadership role, where she ONLY needs access to view the data in specific BM modules.  Since she’s not changing the data, she’s been granted read only access to the modules listed.</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8"/>
        <p:cNvGrpSpPr/>
        <p:nvPr/>
      </p:nvGrpSpPr>
      <p:grpSpPr>
        <a:xfrm>
          <a:off x="0" y="0"/>
          <a:ext cx="0" cy="0"/>
          <a:chOff x="0" y="0"/>
          <a:chExt cx="0" cy="0"/>
        </a:xfrm>
      </p:grpSpPr>
      <p:sp>
        <p:nvSpPr>
          <p:cNvPr id="1289" name="Google Shape;1289;gab86252e82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0" name="Google Shape;1290;gab86252e82_0_14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Next let’s meet James.  He is a daily business manager user, who frequently updates product descriptions, content slots, and search terms. He has Read/Write access to the listed modules plus the corresponding functional permissions.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7"/>
        <p:cNvGrpSpPr/>
        <p:nvPr/>
      </p:nvGrpSpPr>
      <p:grpSpPr>
        <a:xfrm>
          <a:off x="0" y="0"/>
          <a:ext cx="0" cy="0"/>
          <a:chOff x="0" y="0"/>
          <a:chExt cx="0" cy="0"/>
        </a:xfrm>
      </p:grpSpPr>
      <p:sp>
        <p:nvSpPr>
          <p:cNvPr id="1298" name="Google Shape;1298;gab86252e82_0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9" name="Google Shape;1299;gab86252e82_0_15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This is Kate - she is a developer.  Her job entails code uploads, editing html, and creating new custom attributes.  Kate has R/W access to all site development modules in addition to customer log settings and Pipeline Profiler.  Kate does not need any functional permissions.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ab86252e82_0_1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ab86252e82_0_15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2000"/>
              </a:spcBef>
              <a:spcAft>
                <a:spcPts val="0"/>
              </a:spcAft>
              <a:buNone/>
            </a:pPr>
            <a:r>
              <a:rPr lang="en">
                <a:solidFill>
                  <a:srgbClr val="111111"/>
                </a:solidFill>
                <a:highlight>
                  <a:srgbClr val="FFFFFF"/>
                </a:highlight>
              </a:rPr>
              <a:t>Now that we’ve talked about permissions and roles and how they work together, we can audit permission to roles or roles to permissions.  Let’s take a closer look.  If you have Business Manager “Admin” access, you can review “Roles &amp; Permissions” or “Permission Audit” under “Organization” in Business Manager</a:t>
            </a:r>
            <a:endParaRPr>
              <a:solidFill>
                <a:srgbClr val="111111"/>
              </a:solidFill>
              <a:highlight>
                <a:srgbClr val="FFFFFF"/>
              </a:highlight>
            </a:endParaRPr>
          </a:p>
          <a:p>
            <a:pPr marL="0" lvl="0" indent="0" algn="l" rtl="0">
              <a:spcBef>
                <a:spcPts val="200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9"/>
        <p:cNvGrpSpPr/>
        <p:nvPr/>
      </p:nvGrpSpPr>
      <p:grpSpPr>
        <a:xfrm>
          <a:off x="0" y="0"/>
          <a:ext cx="0" cy="0"/>
          <a:chOff x="0" y="0"/>
          <a:chExt cx="0" cy="0"/>
        </a:xfrm>
      </p:grpSpPr>
      <p:sp>
        <p:nvSpPr>
          <p:cNvPr id="1320" name="Google Shape;1320;gb740d327dc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1" name="Google Shape;1321;gb740d327dc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Keep in mind what I’m showing you is an employee sandbox.  Here we are looking at “Permission Audit”.  This allows you to select 1 permission and see all of the users who have access to it.  You can see their name, login ID, Access Level, Role and Last login.  If you have a lot of users, you can export this data to a CSV and then sort and filter as needed.</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7"/>
        <p:cNvGrpSpPr/>
        <p:nvPr/>
      </p:nvGrpSpPr>
      <p:grpSpPr>
        <a:xfrm>
          <a:off x="0" y="0"/>
          <a:ext cx="0" cy="0"/>
          <a:chOff x="0" y="0"/>
          <a:chExt cx="0" cy="0"/>
        </a:xfrm>
      </p:grpSpPr>
      <p:sp>
        <p:nvSpPr>
          <p:cNvPr id="1338" name="Google Shape;1338;gb740d327dc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9" name="Google Shape;1339;gb740d327dc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Alternatively, you can review the “Roles” in your Business Manager instance and the permissions assigned to that role.  Again, this is an internal sandbox, so I’m showing you the “Administrator” role and I’ve clicked on “Functional Permissions” to see which ones are assigned to this role.  You can look at other tabs for additional permissions.  You can also click on the “Users” tab to see who has been assigned to the “Administrator” role.  Remember, you can have different roles with different permissions in staging vs. production.</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6"/>
        <p:cNvGrpSpPr/>
        <p:nvPr/>
      </p:nvGrpSpPr>
      <p:grpSpPr>
        <a:xfrm>
          <a:off x="0" y="0"/>
          <a:ext cx="0" cy="0"/>
          <a:chOff x="0" y="0"/>
          <a:chExt cx="0" cy="0"/>
        </a:xfrm>
      </p:grpSpPr>
      <p:sp>
        <p:nvSpPr>
          <p:cNvPr id="1087" name="Google Shape;1087;gab86252e8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8" name="Google Shape;1088;gab86252e82_0_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0"/>
              </a:spcBef>
              <a:spcAft>
                <a:spcPts val="0"/>
              </a:spcAft>
              <a:buClr>
                <a:schemeClr val="dk1"/>
              </a:buClr>
              <a:buSzPts val="1400"/>
              <a:buFont typeface="Arial"/>
              <a:buNone/>
            </a:pPr>
            <a:r>
              <a:rPr lang="en" sz="1400" dirty="0">
                <a:solidFill>
                  <a:srgbClr val="262626"/>
                </a:solidFill>
              </a:rPr>
              <a:t>Please make all purchasing decisions on products and services that are currently available.</a:t>
            </a:r>
            <a:endParaRPr sz="1400" dirty="0"/>
          </a:p>
          <a:p>
            <a:pPr marL="0" lvl="0" indent="0" algn="l" rtl="0">
              <a:spcBef>
                <a:spcPts val="0"/>
              </a:spcBef>
              <a:spcAft>
                <a:spcPts val="0"/>
              </a:spcAft>
              <a:buClr>
                <a:schemeClr val="dk1"/>
              </a:buClr>
              <a:buSzPts val="1400"/>
              <a:buFont typeface="Arial"/>
              <a:buNone/>
            </a:pPr>
            <a:endParaRPr sz="1400" dirty="0"/>
          </a:p>
          <a:p>
            <a:pPr marL="0" lvl="0" indent="0" algn="l" rtl="0">
              <a:spcBef>
                <a:spcPts val="0"/>
              </a:spcBef>
              <a:spcAft>
                <a:spcPts val="0"/>
              </a:spcAft>
              <a:buNone/>
            </a:pPr>
            <a:endParaRPr sz="14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4"/>
        <p:cNvGrpSpPr/>
        <p:nvPr/>
      </p:nvGrpSpPr>
      <p:grpSpPr>
        <a:xfrm>
          <a:off x="0" y="0"/>
          <a:ext cx="0" cy="0"/>
          <a:chOff x="0" y="0"/>
          <a:chExt cx="0" cy="0"/>
        </a:xfrm>
      </p:grpSpPr>
      <p:sp>
        <p:nvSpPr>
          <p:cNvPr id="1345" name="Google Shape;1345;gab86252e82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6" name="Google Shape;1346;gab86252e82_0_16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0"/>
              </a:spcBef>
              <a:spcAft>
                <a:spcPts val="0"/>
              </a:spcAft>
              <a:buClr>
                <a:schemeClr val="dk1"/>
              </a:buClr>
              <a:buSzPts val="1100"/>
              <a:buFont typeface="Arial"/>
              <a:buNone/>
            </a:pPr>
            <a:r>
              <a:rPr lang="en" dirty="0">
                <a:solidFill>
                  <a:schemeClr val="dk1"/>
                </a:solidFill>
              </a:rPr>
              <a:t>We’ve created this user audit worksheet to help you map out your roles and their associated permissions. Let’s take a look.  All of the permissions are grouped on the various tabs.  We have set up generic columns to represent roles.  This will help you think about tasks and users and how they work.  Additionally, I added a tab to represent “production”.  Please remember to assign privileges and an admin role sparingly to both staging and production, but especially to production.</a:t>
            </a:r>
            <a:endParaRPr dirty="0">
              <a:solidFill>
                <a:schemeClr val="dk1"/>
              </a:solidFill>
            </a:endParaRP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You can get a copy of this worksheet from the MFA Rollout Pack.</a:t>
            </a: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1"/>
        <p:cNvGrpSpPr/>
        <p:nvPr/>
      </p:nvGrpSpPr>
      <p:grpSpPr>
        <a:xfrm>
          <a:off x="0" y="0"/>
          <a:ext cx="0" cy="0"/>
          <a:chOff x="0" y="0"/>
          <a:chExt cx="0" cy="0"/>
        </a:xfrm>
      </p:grpSpPr>
      <p:sp>
        <p:nvSpPr>
          <p:cNvPr id="1352" name="Google Shape;1352;gaba59c95e6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3" name="Google Shape;1353;gaba59c95e6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As we talk through permission to roles and roles to users, I want to bring this full circles to talk just briefly about team structure.</a:t>
            </a:r>
            <a:br>
              <a:rPr lang="en" dirty="0"/>
            </a:br>
            <a:endParaRPr dirty="0"/>
          </a:p>
          <a:p>
            <a:pPr marL="0" lvl="0" indent="0" algn="l" rtl="0">
              <a:spcBef>
                <a:spcPts val="0"/>
              </a:spcBef>
              <a:spcAft>
                <a:spcPts val="0"/>
              </a:spcAft>
              <a:buNone/>
            </a:pPr>
            <a:r>
              <a:rPr lang="en" dirty="0"/>
              <a:t>This chart illustrates how an organization can migrate up the “maturity pyramid” and grow their ongoing commerce team in a sensible way. This is the team that is responsible for “running the storefront” and all operational activities in a post-launch world.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Your team structure starts with some defined leadership roles - in the grey boxes along the top</a:t>
            </a:r>
            <a:endParaRPr dirty="0"/>
          </a:p>
          <a:p>
            <a:pPr marL="457200" lvl="0" indent="-298450" algn="l" rtl="0">
              <a:spcBef>
                <a:spcPts val="0"/>
              </a:spcBef>
              <a:spcAft>
                <a:spcPts val="0"/>
              </a:spcAft>
              <a:buSzPts val="1100"/>
              <a:buChar char="-"/>
            </a:pPr>
            <a:r>
              <a:rPr lang="en" dirty="0"/>
              <a:t>Operations</a:t>
            </a:r>
            <a:endParaRPr dirty="0"/>
          </a:p>
          <a:p>
            <a:pPr marL="457200" lvl="0" indent="-298450" algn="l" rtl="0">
              <a:spcBef>
                <a:spcPts val="0"/>
              </a:spcBef>
              <a:spcAft>
                <a:spcPts val="0"/>
              </a:spcAft>
              <a:buSzPts val="1100"/>
              <a:buChar char="-"/>
            </a:pPr>
            <a:r>
              <a:rPr lang="en" dirty="0"/>
              <a:t>Commerce</a:t>
            </a:r>
            <a:endParaRPr dirty="0"/>
          </a:p>
          <a:p>
            <a:pPr marL="457200" lvl="0" indent="-298450" algn="l" rtl="0">
              <a:spcBef>
                <a:spcPts val="0"/>
              </a:spcBef>
              <a:spcAft>
                <a:spcPts val="0"/>
              </a:spcAft>
              <a:buSzPts val="1100"/>
              <a:buChar char="-"/>
            </a:pPr>
            <a:r>
              <a:rPr lang="en" dirty="0"/>
              <a:t>and IT Leadership</a:t>
            </a:r>
            <a:endParaRPr dirty="0"/>
          </a:p>
          <a:p>
            <a:pPr marL="0" lvl="0" indent="0" algn="l" rtl="0">
              <a:spcBef>
                <a:spcPts val="0"/>
              </a:spcBef>
              <a:spcAft>
                <a:spcPts val="0"/>
              </a:spcAft>
              <a:buNone/>
            </a:pPr>
            <a:r>
              <a:rPr lang="en" dirty="0"/>
              <a:t>Some of these leadership roles might be combined to start but each should be covered by someone.</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1</a:t>
            </a:r>
            <a:endParaRPr dirty="0"/>
          </a:p>
          <a:p>
            <a:pPr marL="0" lvl="0" indent="0" algn="l" rtl="0">
              <a:spcBef>
                <a:spcPts val="0"/>
              </a:spcBef>
              <a:spcAft>
                <a:spcPts val="0"/>
              </a:spcAft>
              <a:buNone/>
            </a:pPr>
            <a:r>
              <a:rPr lang="en" dirty="0"/>
              <a:t>This level is the most basic team structure. Minimum Viable Staffing. </a:t>
            </a:r>
            <a:endParaRPr dirty="0"/>
          </a:p>
          <a:p>
            <a:pPr marL="457200" lvl="0" indent="-298450" algn="l" rtl="0">
              <a:spcBef>
                <a:spcPts val="0"/>
              </a:spcBef>
              <a:spcAft>
                <a:spcPts val="0"/>
              </a:spcAft>
              <a:buSzPts val="1100"/>
              <a:buChar char="-"/>
            </a:pPr>
            <a:r>
              <a:rPr lang="en" dirty="0"/>
              <a:t>Developers or System Integrators - these are the resources that handle all coding, data loading, integration and storefront customization - these can be internal or external resources.</a:t>
            </a:r>
            <a:endParaRPr dirty="0"/>
          </a:p>
          <a:p>
            <a:pPr marL="457200" lvl="0" indent="-298450" algn="l" rtl="0">
              <a:spcBef>
                <a:spcPts val="0"/>
              </a:spcBef>
              <a:spcAft>
                <a:spcPts val="0"/>
              </a:spcAft>
              <a:buSzPts val="1100"/>
              <a:buChar char="-"/>
            </a:pPr>
            <a:r>
              <a:rPr lang="en" dirty="0"/>
              <a:t>Admin - this is your Salesforce admin &amp; Storefront admin - they are responsible for storefront configuration, deployment and maintenance.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We have seen customers launch with this team model but not without challenges. This is a very lean resource model and is typically NOT SUSTAINABLE - look for your Admin to quit within 6 months.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2 - We see many of our customers with teams at this level of maturity</a:t>
            </a:r>
            <a:endParaRPr dirty="0"/>
          </a:p>
          <a:p>
            <a:pPr marL="0" lvl="0" indent="0" algn="l" rtl="0">
              <a:spcBef>
                <a:spcPts val="0"/>
              </a:spcBef>
              <a:spcAft>
                <a:spcPts val="0"/>
              </a:spcAft>
              <a:buNone/>
            </a:pPr>
            <a:r>
              <a:rPr lang="en" dirty="0"/>
              <a:t>This level adds two key roles to your team and takes a lot of load off of your admin.</a:t>
            </a:r>
            <a:endParaRPr dirty="0"/>
          </a:p>
          <a:p>
            <a:pPr marL="457200" lvl="0" indent="-298450" algn="l" rtl="0">
              <a:spcBef>
                <a:spcPts val="0"/>
              </a:spcBef>
              <a:spcAft>
                <a:spcPts val="0"/>
              </a:spcAft>
              <a:buSzPts val="1100"/>
              <a:buChar char="-"/>
            </a:pPr>
            <a:r>
              <a:rPr lang="en" dirty="0"/>
              <a:t>Customer Support - </a:t>
            </a:r>
            <a:endParaRPr dirty="0"/>
          </a:p>
          <a:p>
            <a:pPr marL="914400" lvl="1" indent="-298450" algn="l" rtl="0">
              <a:spcBef>
                <a:spcPts val="0"/>
              </a:spcBef>
              <a:spcAft>
                <a:spcPts val="0"/>
              </a:spcAft>
              <a:buSzPts val="1100"/>
              <a:buChar char="-"/>
            </a:pPr>
            <a:r>
              <a:rPr lang="en" dirty="0"/>
              <a:t>This role will help manage customer issues, requests and updates within the storefront. </a:t>
            </a:r>
            <a:endParaRPr dirty="0"/>
          </a:p>
          <a:p>
            <a:pPr marL="914400" lvl="1" indent="-298450" algn="l" rtl="0">
              <a:spcBef>
                <a:spcPts val="0"/>
              </a:spcBef>
              <a:spcAft>
                <a:spcPts val="0"/>
              </a:spcAft>
              <a:buSzPts val="1100"/>
              <a:buChar char="-"/>
            </a:pPr>
            <a:r>
              <a:rPr lang="en" dirty="0"/>
              <a:t>They will troubleshoot orders AND handle ad-hoc customer requests </a:t>
            </a:r>
            <a:endParaRPr dirty="0"/>
          </a:p>
          <a:p>
            <a:pPr marL="914400" lvl="1" indent="-298450" algn="l" rtl="0">
              <a:spcBef>
                <a:spcPts val="0"/>
              </a:spcBef>
              <a:spcAft>
                <a:spcPts val="0"/>
              </a:spcAft>
              <a:buSzPts val="1100"/>
              <a:buChar char="-"/>
            </a:pPr>
            <a:r>
              <a:rPr lang="en" dirty="0"/>
              <a:t>It’s also a valuable input to site issues and enhancements for your roadmap </a:t>
            </a:r>
            <a:endParaRPr dirty="0"/>
          </a:p>
          <a:p>
            <a:pPr marL="914400" lvl="0" indent="0" algn="l" rtl="0">
              <a:spcBef>
                <a:spcPts val="0"/>
              </a:spcBef>
              <a:spcAft>
                <a:spcPts val="0"/>
              </a:spcAft>
              <a:buNone/>
            </a:pPr>
            <a:endParaRPr dirty="0"/>
          </a:p>
          <a:p>
            <a:pPr marL="457200" lvl="0" indent="-298450" algn="l" rtl="0">
              <a:spcBef>
                <a:spcPts val="0"/>
              </a:spcBef>
              <a:spcAft>
                <a:spcPts val="0"/>
              </a:spcAft>
              <a:buSzPts val="1100"/>
              <a:buChar char="-"/>
            </a:pPr>
            <a:r>
              <a:rPr lang="en" dirty="0"/>
              <a:t>Marketing / Merchandising - at this maturity level might be combined roles</a:t>
            </a:r>
            <a:endParaRPr dirty="0"/>
          </a:p>
          <a:p>
            <a:pPr marL="914400" lvl="1" indent="-298450" algn="l" rtl="0">
              <a:spcBef>
                <a:spcPts val="0"/>
              </a:spcBef>
              <a:spcAft>
                <a:spcPts val="0"/>
              </a:spcAft>
              <a:buSzPts val="1100"/>
              <a:buChar char="-"/>
            </a:pPr>
            <a:r>
              <a:rPr lang="en" dirty="0"/>
              <a:t>They will handle setting up your site categories, search, SEO, email campaigns, or social campaigns</a:t>
            </a:r>
            <a:endParaRPr dirty="0"/>
          </a:p>
          <a:p>
            <a:pPr marL="914400" lvl="1" indent="-298450" algn="l" rtl="0">
              <a:spcBef>
                <a:spcPts val="0"/>
              </a:spcBef>
              <a:spcAft>
                <a:spcPts val="0"/>
              </a:spcAft>
              <a:buSzPts val="1100"/>
              <a:buChar char="-"/>
            </a:pPr>
            <a:r>
              <a:rPr lang="en" dirty="0"/>
              <a:t>Your Merchandiser will also work on product setup, product content optimization, and promotions And will probably handle analytics and reporting for the site</a:t>
            </a:r>
            <a:endParaRPr dirty="0"/>
          </a:p>
          <a:p>
            <a:pPr marL="0" lvl="0" indent="0" algn="l" rtl="0">
              <a:spcBef>
                <a:spcPts val="0"/>
              </a:spcBef>
              <a:spcAft>
                <a:spcPts val="0"/>
              </a:spcAft>
              <a:buNone/>
            </a:pPr>
            <a:r>
              <a:rPr lang="en" dirty="0"/>
              <a:t>That’s A LOT</a:t>
            </a:r>
            <a:endParaRPr dirty="0"/>
          </a:p>
          <a:p>
            <a:pPr marL="0" lvl="0" indent="0" algn="l" rtl="0">
              <a:spcBef>
                <a:spcPts val="0"/>
              </a:spcBef>
              <a:spcAft>
                <a:spcPts val="0"/>
              </a:spcAft>
              <a:buNone/>
            </a:pPr>
            <a:r>
              <a:rPr lang="en" dirty="0"/>
              <a:t>( build)</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3 - we see more of our MATURE customers operating at this level</a:t>
            </a:r>
            <a:endParaRPr dirty="0"/>
          </a:p>
          <a:p>
            <a:pPr marL="0" lvl="0" indent="0" algn="l" rtl="0">
              <a:spcBef>
                <a:spcPts val="0"/>
              </a:spcBef>
              <a:spcAft>
                <a:spcPts val="0"/>
              </a:spcAft>
              <a:buNone/>
            </a:pPr>
            <a:r>
              <a:rPr lang="en" dirty="0"/>
              <a:t>Here we break out two new roles on the eCommerce team</a:t>
            </a:r>
            <a:endParaRPr dirty="0"/>
          </a:p>
          <a:p>
            <a:pPr marL="457200" lvl="0" indent="-298450" algn="l" rtl="0">
              <a:spcBef>
                <a:spcPts val="0"/>
              </a:spcBef>
              <a:spcAft>
                <a:spcPts val="0"/>
              </a:spcAft>
              <a:buSzPts val="1100"/>
              <a:buChar char="-"/>
            </a:pPr>
            <a:r>
              <a:rPr lang="en" dirty="0"/>
              <a:t>Feedback, Analytics &amp; Reporting</a:t>
            </a:r>
            <a:endParaRPr dirty="0"/>
          </a:p>
          <a:p>
            <a:pPr marL="914400" lvl="1" indent="-298450" algn="l" rtl="0">
              <a:spcBef>
                <a:spcPts val="0"/>
              </a:spcBef>
              <a:spcAft>
                <a:spcPts val="0"/>
              </a:spcAft>
              <a:buSzPts val="1100"/>
              <a:buChar char="-"/>
            </a:pPr>
            <a:r>
              <a:rPr lang="en" dirty="0"/>
              <a:t>This role would be responsible for pulling together data from web analytics, marketing analytics, salesforce and internal ERP and data warehouses.</a:t>
            </a:r>
            <a:endParaRPr dirty="0"/>
          </a:p>
          <a:p>
            <a:pPr marL="914400" lvl="1" indent="-298450" algn="l" rtl="0">
              <a:spcBef>
                <a:spcPts val="0"/>
              </a:spcBef>
              <a:spcAft>
                <a:spcPts val="0"/>
              </a:spcAft>
              <a:buSzPts val="1100"/>
              <a:buChar char="-"/>
            </a:pPr>
            <a:r>
              <a:rPr lang="en" dirty="0"/>
              <a:t>This data will be presented across the business in dashboard form with insights and recommendations called out</a:t>
            </a:r>
            <a:endParaRPr dirty="0"/>
          </a:p>
          <a:p>
            <a:pPr marL="914400" lvl="1" indent="-298450" algn="l" rtl="0">
              <a:spcBef>
                <a:spcPts val="0"/>
              </a:spcBef>
              <a:spcAft>
                <a:spcPts val="0"/>
              </a:spcAft>
              <a:buSzPts val="1100"/>
              <a:buChar char="-"/>
            </a:pPr>
            <a:r>
              <a:rPr lang="en" dirty="0"/>
              <a:t>This role will also set up a CSAT surveying and monitoring program to help the team understand issues affecting customers</a:t>
            </a:r>
            <a:endParaRPr dirty="0"/>
          </a:p>
          <a:p>
            <a:pPr marL="914400" lvl="0" indent="0" algn="l" rtl="0">
              <a:spcBef>
                <a:spcPts val="0"/>
              </a:spcBef>
              <a:spcAft>
                <a:spcPts val="0"/>
              </a:spcAft>
              <a:buNone/>
            </a:pPr>
            <a:endParaRPr dirty="0"/>
          </a:p>
          <a:p>
            <a:pPr marL="457200" lvl="0" indent="-298450" algn="l" rtl="0">
              <a:spcBef>
                <a:spcPts val="0"/>
              </a:spcBef>
              <a:spcAft>
                <a:spcPts val="0"/>
              </a:spcAft>
              <a:buClr>
                <a:schemeClr val="dk1"/>
              </a:buClr>
              <a:buSzPts val="1100"/>
              <a:buChar char="-"/>
            </a:pPr>
            <a:r>
              <a:rPr lang="en" dirty="0">
                <a:solidFill>
                  <a:schemeClr val="dk1"/>
                </a:solidFill>
              </a:rPr>
              <a:t>Marketing &amp; Merchandising - although they are in the same box on the chart - we see these roles broken out </a:t>
            </a:r>
            <a:endParaRPr dirty="0">
              <a:solidFill>
                <a:schemeClr val="dk1"/>
              </a:solidFill>
            </a:endParaRPr>
          </a:p>
          <a:p>
            <a:pPr marL="914400" lvl="1" indent="-298450" algn="l" rtl="0">
              <a:spcBef>
                <a:spcPts val="0"/>
              </a:spcBef>
              <a:spcAft>
                <a:spcPts val="0"/>
              </a:spcAft>
              <a:buClr>
                <a:schemeClr val="dk1"/>
              </a:buClr>
              <a:buSzPts val="1100"/>
              <a:buChar char="-"/>
            </a:pPr>
            <a:r>
              <a:rPr lang="en" dirty="0">
                <a:solidFill>
                  <a:schemeClr val="dk1"/>
                </a:solidFill>
              </a:rPr>
              <a:t>Marketing - focused solely on driving traffic and promoting the storefront and engagement</a:t>
            </a:r>
            <a:endParaRPr dirty="0">
              <a:solidFill>
                <a:schemeClr val="dk1"/>
              </a:solidFill>
            </a:endParaRPr>
          </a:p>
          <a:p>
            <a:pPr marL="914400" lvl="1" indent="-298450" algn="l" rtl="0">
              <a:spcBef>
                <a:spcPts val="0"/>
              </a:spcBef>
              <a:spcAft>
                <a:spcPts val="0"/>
              </a:spcAft>
              <a:buClr>
                <a:schemeClr val="dk1"/>
              </a:buClr>
              <a:buSzPts val="1100"/>
              <a:buChar char="-"/>
            </a:pPr>
            <a:r>
              <a:rPr lang="en" dirty="0">
                <a:solidFill>
                  <a:schemeClr val="dk1"/>
                </a:solidFill>
              </a:rPr>
              <a:t>Merchandising - focused on assortment optimization, pricing, personalization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4 - these are the most mature B2C commerce teams and this level is an aspirational goal for many of our customers</a:t>
            </a:r>
            <a:endParaRPr dirty="0"/>
          </a:p>
          <a:p>
            <a:pPr marL="0" lvl="0" indent="0" algn="l" rtl="0">
              <a:spcBef>
                <a:spcPts val="0"/>
              </a:spcBef>
              <a:spcAft>
                <a:spcPts val="0"/>
              </a:spcAft>
              <a:buNone/>
            </a:pPr>
            <a:r>
              <a:rPr lang="en" dirty="0"/>
              <a:t>Here we add some key roles and break out others.</a:t>
            </a:r>
            <a:endParaRPr dirty="0"/>
          </a:p>
          <a:p>
            <a:pPr marL="457200" lvl="0" indent="-298450" algn="l" rtl="0">
              <a:spcBef>
                <a:spcPts val="0"/>
              </a:spcBef>
              <a:spcAft>
                <a:spcPts val="0"/>
              </a:spcAft>
              <a:buSzPts val="1100"/>
              <a:buChar char="-"/>
            </a:pPr>
            <a:r>
              <a:rPr lang="en" dirty="0"/>
              <a:t>Product Owners or Product Manager</a:t>
            </a:r>
            <a:endParaRPr dirty="0"/>
          </a:p>
          <a:p>
            <a:pPr marL="914400" lvl="1" indent="-298450" algn="l" rtl="0">
              <a:spcBef>
                <a:spcPts val="0"/>
              </a:spcBef>
              <a:spcAft>
                <a:spcPts val="0"/>
              </a:spcAft>
              <a:buSzPts val="1100"/>
              <a:buChar char="-"/>
            </a:pPr>
            <a:r>
              <a:rPr lang="en" dirty="0"/>
              <a:t>Responsible for identifying new capabilities or optimizing existing features on the site that will move the revenue needle</a:t>
            </a:r>
            <a:endParaRPr dirty="0"/>
          </a:p>
          <a:p>
            <a:pPr marL="914400" lvl="1" indent="-298450" algn="l" rtl="0">
              <a:spcBef>
                <a:spcPts val="0"/>
              </a:spcBef>
              <a:spcAft>
                <a:spcPts val="0"/>
              </a:spcAft>
              <a:buSzPts val="1100"/>
              <a:buChar char="-"/>
            </a:pPr>
            <a:r>
              <a:rPr lang="en" dirty="0"/>
              <a:t>Responsible for roadmap, prioritization and coordination with IT and other teams</a:t>
            </a:r>
            <a:endParaRPr dirty="0"/>
          </a:p>
          <a:p>
            <a:pPr marL="914400" lvl="1" indent="-298450" algn="l" rtl="0">
              <a:spcBef>
                <a:spcPts val="0"/>
              </a:spcBef>
              <a:spcAft>
                <a:spcPts val="0"/>
              </a:spcAft>
              <a:buSzPts val="1100"/>
              <a:buChar char="-"/>
            </a:pPr>
            <a:r>
              <a:rPr lang="en" dirty="0"/>
              <a:t>They might own a single area of the site and the KPIs associated with it such as:</a:t>
            </a:r>
            <a:endParaRPr dirty="0"/>
          </a:p>
          <a:p>
            <a:pPr marL="1371600" lvl="2" indent="-298450" algn="l" rtl="0">
              <a:spcBef>
                <a:spcPts val="0"/>
              </a:spcBef>
              <a:spcAft>
                <a:spcPts val="0"/>
              </a:spcAft>
              <a:buSzPts val="1100"/>
              <a:buChar char="-"/>
            </a:pPr>
            <a:r>
              <a:rPr lang="en" dirty="0"/>
              <a:t>Search &amp; Browse &amp; PDP - “the top of the funnel”</a:t>
            </a:r>
            <a:endParaRPr dirty="0"/>
          </a:p>
          <a:p>
            <a:pPr marL="1371600" lvl="2" indent="-298450" algn="l" rtl="0">
              <a:spcBef>
                <a:spcPts val="0"/>
              </a:spcBef>
              <a:spcAft>
                <a:spcPts val="0"/>
              </a:spcAft>
              <a:buSzPts val="1100"/>
              <a:buChar char="-"/>
            </a:pPr>
            <a:r>
              <a:rPr lang="en" dirty="0"/>
              <a:t>Cart, Checkout &amp; Payment - “the bottom of the funnel”</a:t>
            </a:r>
            <a:endParaRPr dirty="0"/>
          </a:p>
          <a:p>
            <a:pPr marL="1371600" lvl="2" indent="-298450" algn="l" rtl="0">
              <a:spcBef>
                <a:spcPts val="0"/>
              </a:spcBef>
              <a:spcAft>
                <a:spcPts val="0"/>
              </a:spcAft>
              <a:buSzPts val="1100"/>
              <a:buChar char="-"/>
            </a:pPr>
            <a:r>
              <a:rPr lang="en" dirty="0"/>
              <a:t>My Account, My Orders, My lists - “the self-service area”</a:t>
            </a:r>
            <a:endParaRPr dirty="0"/>
          </a:p>
          <a:p>
            <a:pPr marL="914400" lvl="1" indent="-298450" algn="l" rtl="0">
              <a:spcBef>
                <a:spcPts val="0"/>
              </a:spcBef>
              <a:spcAft>
                <a:spcPts val="0"/>
              </a:spcAft>
              <a:buSzPts val="1100"/>
              <a:buChar char="-"/>
            </a:pPr>
            <a:r>
              <a:rPr lang="en" dirty="0"/>
              <a:t>As a former eCommerce Product Manager - Having a mature ecommerce product management program is a keystone to a mature team</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This is obviously an example, but the point is if you don’t have the right roles in place you get these side-effects:</a:t>
            </a:r>
            <a:endParaRPr dirty="0"/>
          </a:p>
          <a:p>
            <a:pPr marL="457200" lvl="0" indent="-298450" algn="l" rtl="0">
              <a:spcBef>
                <a:spcPts val="0"/>
              </a:spcBef>
              <a:spcAft>
                <a:spcPts val="0"/>
              </a:spcAft>
              <a:buSzPts val="1100"/>
              <a:buChar char="-"/>
            </a:pPr>
            <a:r>
              <a:rPr lang="en" dirty="0"/>
              <a:t>People wearing too many hats - details are missed and revenue is not optimized</a:t>
            </a:r>
            <a:endParaRPr dirty="0"/>
          </a:p>
          <a:p>
            <a:pPr marL="457200" lvl="0" indent="-298450" algn="l" rtl="0">
              <a:spcBef>
                <a:spcPts val="0"/>
              </a:spcBef>
              <a:spcAft>
                <a:spcPts val="0"/>
              </a:spcAft>
              <a:buSzPts val="1100"/>
              <a:buChar char="-"/>
            </a:pPr>
            <a:r>
              <a:rPr lang="en" dirty="0"/>
              <a:t>Your site does not engage your customers - That’s a recipe for 1-time only buyers</a:t>
            </a:r>
            <a:endParaRPr dirty="0"/>
          </a:p>
          <a:p>
            <a:pPr marL="457200" lvl="0" indent="-298450" algn="l" rtl="0">
              <a:spcBef>
                <a:spcPts val="0"/>
              </a:spcBef>
              <a:spcAft>
                <a:spcPts val="0"/>
              </a:spcAft>
              <a:buSzPts val="1100"/>
              <a:buChar char="-"/>
            </a:pPr>
            <a:r>
              <a:rPr lang="en" dirty="0"/>
              <a:t>Nobody owns any KPIs and nobody drives the outcomes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To avoid any of those scenarios you will want to look ahead and anticipate your next team roles before you actually NEED them.</a:t>
            </a:r>
            <a:endParaRPr dirty="0"/>
          </a:p>
          <a:p>
            <a:pPr marL="0" lvl="0" indent="0" algn="l" rtl="0">
              <a:spcBef>
                <a:spcPts val="0"/>
              </a:spcBef>
              <a:spcAft>
                <a:spcPts val="0"/>
              </a:spcAft>
              <a:buNone/>
            </a:pPr>
            <a:r>
              <a:rPr lang="en" dirty="0"/>
              <a:t>Work to review your team structure regularly and maintain a good pipeline of potential hires for your next roles.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You might start out playing stickball where you play many positions, but you should work to build a baseball team, where roles become more focused and value-add.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 </a:t>
            </a: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aba59c95e6_0_14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aba59c95e6_0_147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6"/>
        <p:cNvGrpSpPr/>
        <p:nvPr/>
      </p:nvGrpSpPr>
      <p:grpSpPr>
        <a:xfrm>
          <a:off x="0" y="0"/>
          <a:ext cx="0" cy="0"/>
          <a:chOff x="0" y="0"/>
          <a:chExt cx="0" cy="0"/>
        </a:xfrm>
      </p:grpSpPr>
      <p:sp>
        <p:nvSpPr>
          <p:cNvPr id="1407" name="Google Shape;1407;gaba59c95e6_0_14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8" name="Google Shape;1408;gaba59c95e6_0_147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gab86252e82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5" name="Google Shape;1115;gab86252e82_0_3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rtl="0">
              <a:lnSpc>
                <a:spcPct val="100000"/>
              </a:lnSpc>
              <a:spcBef>
                <a:spcPts val="500"/>
              </a:spcBef>
              <a:spcAft>
                <a:spcPts val="0"/>
              </a:spcAft>
              <a:buNone/>
            </a:pPr>
            <a:endParaRPr dirty="0">
              <a:latin typeface="Salesforce Sans"/>
              <a:ea typeface="Salesforce Sans"/>
              <a:cs typeface="Salesforce Sans"/>
              <a:sym typeface="Salesforce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0"/>
        <p:cNvGrpSpPr/>
        <p:nvPr/>
      </p:nvGrpSpPr>
      <p:grpSpPr>
        <a:xfrm>
          <a:off x="0" y="0"/>
          <a:ext cx="0" cy="0"/>
          <a:chOff x="0" y="0"/>
          <a:chExt cx="0" cy="0"/>
        </a:xfrm>
      </p:grpSpPr>
      <p:sp>
        <p:nvSpPr>
          <p:cNvPr id="1141" name="Google Shape;1141;gab86252e82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2" name="Google Shape;1142;gab86252e82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An organized team enables efficiency, avoids rework, delays and cycles of blame when things go wrong.</a:t>
            </a:r>
            <a:endParaRPr>
              <a:solidFill>
                <a:schemeClr val="dk1"/>
              </a:solidFill>
            </a:endParaRPr>
          </a:p>
          <a:p>
            <a:pPr marL="0" lvl="0" indent="0" algn="l" rtl="0">
              <a:spcBef>
                <a:spcPts val="0"/>
              </a:spcBef>
              <a:spcAft>
                <a:spcPts val="0"/>
              </a:spcAft>
              <a:buNone/>
            </a:pPr>
            <a:r>
              <a:rPr lang="en">
                <a:solidFill>
                  <a:schemeClr val="dk1"/>
                </a:solidFill>
              </a:rPr>
              <a:t>An organized team also has an easier transition for operational, development, merchandising, and other activities.</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Being proactive is key - a well organized team brings together stakeholders to ensure all activities are covered specifically.  That each team member has the right tools and knowledge to complete their tasks.</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Consider an unorganized team: Does one member of the team know the other’s responsibilities?  Is there reliance or even assumptions that someone else is completing critical tasks?  Have permissions been granted?  Are back-ups identified?</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Today we’ll talk about how to review your users permissions, roles, and purpose within Business Manager, but these concepts apply to not only other CC applications, but also across SF and other 3rd party applications.</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gab86252e82_0_49: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a:t>Let’s get into the user audit</a:t>
            </a:r>
            <a:endParaRPr sz="1400"/>
          </a:p>
        </p:txBody>
      </p:sp>
      <p:sp>
        <p:nvSpPr>
          <p:cNvPr id="1149" name="Google Shape;1149;gab86252e82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gab86252e82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4" name="Google Shape;1154;gab86252e82_0_5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rtl="0">
              <a:lnSpc>
                <a:spcPct val="100000"/>
              </a:lnSpc>
              <a:spcBef>
                <a:spcPts val="500"/>
              </a:spcBef>
              <a:spcAft>
                <a:spcPts val="0"/>
              </a:spcAft>
              <a:buNone/>
            </a:pPr>
            <a:r>
              <a:rPr lang="en">
                <a:latin typeface="Salesforce Sans"/>
                <a:ea typeface="Salesforce Sans"/>
                <a:cs typeface="Salesforce Sans"/>
                <a:sym typeface="Salesforce Sans"/>
              </a:rPr>
              <a:t>Before we dive into Best practices, let’s review some key terms important to the audit process.  First, least privilege.  This concept is critical to building your team.  Every member does not need the same permissions and in fact, many members only need minimal permissions to do their job, so why give them more?  A privileged user is a member of your team that has specific high-level permissions that are required to do their job.  Privileged users should also be created using the principle of least privilege, however, they use certain modules and tasks that should not be used by the entire user community.  And lastly, an ADMIN is your go-to person for profile management and possibly wears many other hats.  In the context of an audit, we’re talking about an ADMIN who manages the rest of the user group and their profiles.  </a:t>
            </a:r>
            <a:endParaRPr>
              <a:latin typeface="Salesforce Sans"/>
              <a:ea typeface="Salesforce Sans"/>
              <a:cs typeface="Salesforce Sans"/>
              <a:sym typeface="Salesforce San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9"/>
        <p:cNvGrpSpPr/>
        <p:nvPr/>
      </p:nvGrpSpPr>
      <p:grpSpPr>
        <a:xfrm>
          <a:off x="0" y="0"/>
          <a:ext cx="0" cy="0"/>
          <a:chOff x="0" y="0"/>
          <a:chExt cx="0" cy="0"/>
        </a:xfrm>
      </p:grpSpPr>
      <p:sp>
        <p:nvSpPr>
          <p:cNvPr id="1170" name="Google Shape;1170;gab86252e82_0_39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1" name="Google Shape;1171;gab86252e82_0_397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Clr>
                <a:srgbClr val="205CA0"/>
              </a:buClr>
              <a:buSzPts val="1100"/>
              <a:buFont typeface="Arial"/>
              <a:buNone/>
            </a:pPr>
            <a:r>
              <a:rPr lang="en">
                <a:solidFill>
                  <a:schemeClr val="dk1"/>
                </a:solidFill>
              </a:rPr>
              <a:t>Let’s review the best practices for creating your Security Success Path</a:t>
            </a:r>
            <a:endParaRPr>
              <a:solidFill>
                <a:schemeClr val="dk1"/>
              </a:solidFill>
            </a:endParaRPr>
          </a:p>
          <a:p>
            <a:pPr marL="0" lvl="0" indent="0" algn="l" rtl="0">
              <a:spcBef>
                <a:spcPts val="0"/>
              </a:spcBef>
              <a:spcAft>
                <a:spcPts val="0"/>
              </a:spcAft>
              <a:buClr>
                <a:srgbClr val="205CA0"/>
              </a:buClr>
              <a:buSzPts val="1100"/>
              <a:buFont typeface="Arial"/>
              <a:buNone/>
            </a:pPr>
            <a:endParaRPr>
              <a:solidFill>
                <a:schemeClr val="dk1"/>
              </a:solidFill>
            </a:endParaRPr>
          </a:p>
          <a:p>
            <a:pPr marL="0" lvl="0" indent="0" algn="l" rtl="0">
              <a:spcBef>
                <a:spcPts val="0"/>
              </a:spcBef>
              <a:spcAft>
                <a:spcPts val="0"/>
              </a:spcAft>
              <a:buClr>
                <a:srgbClr val="205CA0"/>
              </a:buClr>
              <a:buSzPts val="1100"/>
              <a:buFont typeface="Arial"/>
              <a:buNone/>
            </a:pPr>
            <a:r>
              <a:rPr lang="en">
                <a:solidFill>
                  <a:schemeClr val="dk1"/>
                </a:solidFill>
              </a:rPr>
              <a:t>A layered approach to security is when you combine multiple security controls to protect resources and data. This creates a defense in depth, if one layer or mechanism fails another will be in place to help avoid an account or data compromise. </a:t>
            </a:r>
            <a:endParaRPr>
              <a:solidFill>
                <a:schemeClr val="dk1"/>
              </a:solidFill>
            </a:endParaRPr>
          </a:p>
          <a:p>
            <a:pPr marL="0" lvl="0" indent="0" algn="l" rtl="0">
              <a:spcBef>
                <a:spcPts val="0"/>
              </a:spcBef>
              <a:spcAft>
                <a:spcPts val="0"/>
              </a:spcAft>
              <a:buClr>
                <a:srgbClr val="205CA0"/>
              </a:buClr>
              <a:buSzPts val="1100"/>
              <a:buFont typeface="Arial"/>
              <a:buNone/>
            </a:pPr>
            <a:endParaRPr>
              <a:solidFill>
                <a:schemeClr val="dk1"/>
              </a:solidFill>
            </a:endParaRPr>
          </a:p>
          <a:p>
            <a:pPr marL="0" lvl="0" indent="0" algn="l" rtl="0">
              <a:spcBef>
                <a:spcPts val="0"/>
              </a:spcBef>
              <a:spcAft>
                <a:spcPts val="0"/>
              </a:spcAft>
              <a:buClr>
                <a:srgbClr val="205CA0"/>
              </a:buClr>
              <a:buSzPts val="1100"/>
              <a:buFont typeface="Arial"/>
              <a:buNone/>
            </a:pPr>
            <a:r>
              <a:rPr lang="en">
                <a:solidFill>
                  <a:schemeClr val="dk1"/>
                </a:solidFill>
              </a:rPr>
              <a:t>There is no replacement for knowing who is accessing resources and from where they are being accessed. Situational awareness can be attained by continuously monitoring your logs and activity in critical business systems and applications like Business Manager. </a:t>
            </a:r>
            <a:endParaRPr>
              <a:latin typeface="Salesforce Sans"/>
              <a:ea typeface="Salesforce Sans"/>
              <a:cs typeface="Salesforce Sans"/>
              <a:sym typeface="Salesforce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7"/>
        <p:cNvGrpSpPr/>
        <p:nvPr/>
      </p:nvGrpSpPr>
      <p:grpSpPr>
        <a:xfrm>
          <a:off x="0" y="0"/>
          <a:ext cx="0" cy="0"/>
          <a:chOff x="0" y="0"/>
          <a:chExt cx="0" cy="0"/>
        </a:xfrm>
      </p:grpSpPr>
      <p:sp>
        <p:nvSpPr>
          <p:cNvPr id="1188" name="Google Shape;1188;gab86252e82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9" name="Google Shape;1189;gab86252e82_0_8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Why do we think an audit is a good use of your time?  This is a chance to review and update a user’s permissions, creating roles that work for your organization with permissions needed to run and optimize your sites, while assigning your users only what they need to do their job.  This not only reduces your security risk, it reduces errors that can be replicated into your production site.</a:t>
            </a:r>
            <a:endParaRPr/>
          </a:p>
          <a:p>
            <a:pPr marL="0" lvl="0" indent="0" algn="l" rtl="0">
              <a:spcBef>
                <a:spcPts val="0"/>
              </a:spcBef>
              <a:spcAft>
                <a:spcPts val="0"/>
              </a:spcAft>
              <a:buNone/>
            </a:pPr>
            <a:r>
              <a:rPr lang="en"/>
              <a:t>It’s also important to audit 3rd party partners such as system integrators and call centers.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Google Shape;1195;gab86252e82_0_3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6" name="Google Shape;1196;gab86252e82_0_3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en" sz="1200"/>
              <a:t>Doing an inventory of all existing Salesforce users provides a view of where you are currently, which can be mapped to where you’d like to be. As part of this audit:</a:t>
            </a:r>
            <a:endParaRPr sz="1200"/>
          </a:p>
          <a:p>
            <a:pPr marL="457200" lvl="0" indent="-304800" algn="l" rtl="0">
              <a:spcBef>
                <a:spcPts val="500"/>
              </a:spcBef>
              <a:spcAft>
                <a:spcPts val="0"/>
              </a:spcAft>
              <a:buSzPts val="1200"/>
              <a:buChar char="●"/>
            </a:pPr>
            <a:r>
              <a:rPr lang="en" sz="1200"/>
              <a:t>Identify the types of users and roles that exist, such as admins, contractors, and non-human accounts. </a:t>
            </a:r>
            <a:endParaRPr sz="1200"/>
          </a:p>
          <a:p>
            <a:pPr marL="457200" lvl="0" indent="-304800" algn="l" rtl="0">
              <a:spcBef>
                <a:spcPts val="500"/>
              </a:spcBef>
              <a:spcAft>
                <a:spcPts val="0"/>
              </a:spcAft>
              <a:buSzPts val="1200"/>
              <a:buChar char="●"/>
            </a:pPr>
            <a:r>
              <a:rPr lang="en" sz="1200"/>
              <a:t>Catalog the permissions that are assigned to each user. </a:t>
            </a:r>
            <a:endParaRPr sz="1200"/>
          </a:p>
          <a:p>
            <a:pPr marL="457200" lvl="0" indent="-304800" algn="l" rtl="0">
              <a:spcBef>
                <a:spcPts val="500"/>
              </a:spcBef>
              <a:spcAft>
                <a:spcPts val="0"/>
              </a:spcAft>
              <a:buSzPts val="1200"/>
              <a:buChar char="●"/>
            </a:pPr>
            <a:r>
              <a:rPr lang="en" sz="1200"/>
              <a:t>Ask some questions:</a:t>
            </a:r>
            <a:endParaRPr sz="1200"/>
          </a:p>
          <a:p>
            <a:pPr marL="914400" lvl="1" indent="-304800" algn="l" rtl="0">
              <a:spcBef>
                <a:spcPts val="500"/>
              </a:spcBef>
              <a:spcAft>
                <a:spcPts val="0"/>
              </a:spcAft>
              <a:buSzPts val="1200"/>
              <a:buChar char="○"/>
            </a:pPr>
            <a:r>
              <a:rPr lang="en" sz="1050">
                <a:solidFill>
                  <a:srgbClr val="3C4043"/>
                </a:solidFill>
                <a:highlight>
                  <a:srgbClr val="FFFFFF"/>
                </a:highlight>
                <a:latin typeface="Roboto"/>
                <a:ea typeface="Roboto"/>
                <a:cs typeface="Roboto"/>
                <a:sym typeface="Roboto"/>
              </a:rPr>
              <a:t>Who are your privileged users? This is the highest priority group of users to enable for MFA.</a:t>
            </a:r>
            <a:endParaRPr sz="1050">
              <a:solidFill>
                <a:srgbClr val="3C4043"/>
              </a:solidFill>
              <a:highlight>
                <a:srgbClr val="FFFFFF"/>
              </a:highlight>
              <a:latin typeface="Roboto"/>
              <a:ea typeface="Roboto"/>
              <a:cs typeface="Roboto"/>
              <a:sym typeface="Roboto"/>
            </a:endParaRPr>
          </a:p>
          <a:p>
            <a:pPr marL="914400" lvl="1" indent="-295275" algn="l" rtl="0">
              <a:spcBef>
                <a:spcPts val="500"/>
              </a:spcBef>
              <a:spcAft>
                <a:spcPts val="0"/>
              </a:spcAft>
              <a:buClr>
                <a:srgbClr val="3C4043"/>
              </a:buClr>
              <a:buSzPts val="1050"/>
              <a:buFont typeface="Roboto"/>
              <a:buChar char="○"/>
            </a:pPr>
            <a:r>
              <a:rPr lang="en" sz="1050">
                <a:solidFill>
                  <a:srgbClr val="3C4043"/>
                </a:solidFill>
                <a:highlight>
                  <a:srgbClr val="FFFFFF"/>
                </a:highlight>
                <a:latin typeface="Roboto"/>
                <a:ea typeface="Roboto"/>
                <a:cs typeface="Roboto"/>
                <a:sym typeface="Roboto"/>
              </a:rPr>
              <a:t>Do all privileged users need the perms they have? If not, that's an unnecessary risk that admins can dial back.</a:t>
            </a:r>
            <a:endParaRPr sz="1050">
              <a:solidFill>
                <a:srgbClr val="3C4043"/>
              </a:solidFill>
              <a:highlight>
                <a:srgbClr val="FFFFFF"/>
              </a:highlight>
              <a:latin typeface="Roboto"/>
              <a:ea typeface="Roboto"/>
              <a:cs typeface="Roboto"/>
              <a:sym typeface="Roboto"/>
            </a:endParaRPr>
          </a:p>
          <a:p>
            <a:pPr marL="914400" lvl="1" indent="-295275" algn="l" rtl="0">
              <a:spcBef>
                <a:spcPts val="500"/>
              </a:spcBef>
              <a:spcAft>
                <a:spcPts val="0"/>
              </a:spcAft>
              <a:buClr>
                <a:srgbClr val="3C4043"/>
              </a:buClr>
              <a:buSzPts val="1050"/>
              <a:buFont typeface="Roboto"/>
              <a:buChar char="○"/>
            </a:pPr>
            <a:r>
              <a:rPr lang="en" sz="1050">
                <a:solidFill>
                  <a:srgbClr val="3C4043"/>
                </a:solidFill>
                <a:highlight>
                  <a:srgbClr val="FFFFFF"/>
                </a:highlight>
                <a:latin typeface="Roboto"/>
                <a:ea typeface="Roboto"/>
                <a:cs typeface="Roboto"/>
                <a:sym typeface="Roboto"/>
              </a:rPr>
              <a:t>If you’re going to enable MFA in phases, which are the logical groups of users to enable first?</a:t>
            </a:r>
            <a:endParaRPr sz="1050">
              <a:solidFill>
                <a:srgbClr val="3C4043"/>
              </a:solidFill>
              <a:highlight>
                <a:srgbClr val="FFFFFF"/>
              </a:highlight>
              <a:latin typeface="Roboto"/>
              <a:ea typeface="Roboto"/>
              <a:cs typeface="Roboto"/>
              <a:sym typeface="Roboto"/>
            </a:endParaRPr>
          </a:p>
          <a:p>
            <a:pPr marL="0" lvl="0" indent="0" algn="l" rtl="0">
              <a:spcBef>
                <a:spcPts val="1000"/>
              </a:spcBef>
              <a:spcAft>
                <a:spcPts val="0"/>
              </a:spcAft>
              <a:buNone/>
            </a:pPr>
            <a:r>
              <a:rPr lang="en" sz="1200"/>
              <a:t>Doing this exercise has several benefits:</a:t>
            </a:r>
            <a:endParaRPr sz="1200"/>
          </a:p>
          <a:p>
            <a:pPr marL="457200" lvl="0" indent="-304800" algn="l" rtl="0">
              <a:spcBef>
                <a:spcPts val="1000"/>
              </a:spcBef>
              <a:spcAft>
                <a:spcPts val="0"/>
              </a:spcAft>
              <a:buSzPts val="1200"/>
              <a:buChar char="●"/>
            </a:pPr>
            <a:r>
              <a:rPr lang="en" sz="1200"/>
              <a:t>You can quickly identify all of your privileged users, including employees with administrator permissions or permissions that grant a high level of access to the application and sensitive data. </a:t>
            </a:r>
            <a:r>
              <a:rPr lang="en" sz="1200" b="1"/>
              <a:t>These users are your top priority when rolling out MFA because their accounts pose the highest risk if they become compromised.</a:t>
            </a:r>
            <a:endParaRPr sz="1200" b="1"/>
          </a:p>
          <a:p>
            <a:pPr marL="457200" lvl="0" indent="-304800" algn="l" rtl="0">
              <a:spcBef>
                <a:spcPts val="1000"/>
              </a:spcBef>
              <a:spcAft>
                <a:spcPts val="500"/>
              </a:spcAft>
              <a:buSzPts val="1200"/>
              <a:buChar char="●"/>
            </a:pPr>
            <a:r>
              <a:rPr lang="en" sz="1200"/>
              <a:t>You can evaluate how well you’re applying the principle of “least privilege” for your user accounts. Users should have the minimum set of permissions needed to do their jobs so if an attacker manages to access an account, they’re limited in what they can do. Doing a user audit helps you identify places where you can dial back permissions to reduce the number of privileged users in your environment. We recommend doing this exercise on a quarterly basis as a general security best practice. If it’s been awhile, your MFA project is a great reason to schedule a review now.</a:t>
            </a:r>
            <a:endParaRPr sz="1200">
              <a:highlight>
                <a:srgbClr val="EFEFEF"/>
              </a:highligh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Master" Target="../slideMasters/slideMaster2.xml"/><Relationship Id="rId4" Type="http://schemas.openxmlformats.org/officeDocument/2006/relationships/image" Target="../media/image2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jp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jp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0.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2.jp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5.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Master" Target="../slideMasters/slideMaster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2.png"/><Relationship Id="rId2" Type="http://schemas.openxmlformats.org/officeDocument/2006/relationships/image" Target="../media/image61.jpg"/><Relationship Id="rId1" Type="http://schemas.openxmlformats.org/officeDocument/2006/relationships/slideMaster" Target="../slideMasters/slideMaster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7.jp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8.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9.jp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Master" Target="../slideMasters/slideMaster2.xml"/><Relationship Id="rId4" Type="http://schemas.openxmlformats.org/officeDocument/2006/relationships/image" Target="../media/image72.png"/></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Master" Target="../slideMasters/slideMaster2.xml"/><Relationship Id="rId5" Type="http://schemas.openxmlformats.org/officeDocument/2006/relationships/image" Target="../media/image76.png"/><Relationship Id="rId4" Type="http://schemas.openxmlformats.org/officeDocument/2006/relationships/image" Target="../media/image58.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50"/>
        <p:cNvGrpSpPr/>
        <p:nvPr/>
      </p:nvGrpSpPr>
      <p:grpSpPr>
        <a:xfrm>
          <a:off x="0" y="0"/>
          <a:ext cx="0" cy="0"/>
          <a:chOff x="0" y="0"/>
          <a:chExt cx="0" cy="0"/>
        </a:xfrm>
      </p:grpSpPr>
      <p:pic>
        <p:nvPicPr>
          <p:cNvPr id="51" name="Google Shape;51;p1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52" name="Google Shape;52;p13"/>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53" name="Google Shape;53;p13"/>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336550" algn="l" rtl="0">
              <a:lnSpc>
                <a:spcPct val="100000"/>
              </a:lnSpc>
              <a:spcBef>
                <a:spcPts val="0"/>
              </a:spcBef>
              <a:spcAft>
                <a:spcPts val="0"/>
              </a:spcAft>
              <a:buSzPts val="1700"/>
              <a:buChar char="●"/>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54" name="Google Shape;54;p1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55" name="Google Shape;55;p13"/>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6" name="Google Shape;56;p1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solidFill>
                  <a:schemeClr val="dk1"/>
                </a:solidFill>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57"/>
        <p:cNvGrpSpPr/>
        <p:nvPr/>
      </p:nvGrpSpPr>
      <p:grpSpPr>
        <a:xfrm>
          <a:off x="0" y="0"/>
          <a:ext cx="0" cy="0"/>
          <a:chOff x="0" y="0"/>
          <a:chExt cx="0" cy="0"/>
        </a:xfrm>
      </p:grpSpPr>
      <p:pic>
        <p:nvPicPr>
          <p:cNvPr id="58" name="Google Shape;58;p14"/>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59" name="Google Shape;59;p14"/>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0" name="Google Shape;60;p14"/>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1" name="Google Shape;61;p14"/>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2" name="Google Shape;62;p14"/>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3" name="Google Shape;63;p14"/>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64" name="Google Shape;64;p14"/>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65" name="Google Shape;65;p14"/>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6" name="Google Shape;66;p14"/>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7" name="Google Shape;67;p14"/>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68" name="Google Shape;68;p1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9" name="Google Shape;69;p1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3"/>
        <p:cNvGrpSpPr/>
        <p:nvPr/>
      </p:nvGrpSpPr>
      <p:grpSpPr>
        <a:xfrm>
          <a:off x="0" y="0"/>
          <a:ext cx="0" cy="0"/>
          <a:chOff x="0" y="0"/>
          <a:chExt cx="0" cy="0"/>
        </a:xfrm>
      </p:grpSpPr>
      <p:pic>
        <p:nvPicPr>
          <p:cNvPr id="84" name="Google Shape;84;p17"/>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5" name="Google Shape;85;p17"/>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86" name="Google Shape;86;p17"/>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87" name="Google Shape;87;p17"/>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88" name="Google Shape;88;p17"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89" name="Google Shape;89;p17"/>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90"/>
        <p:cNvGrpSpPr/>
        <p:nvPr/>
      </p:nvGrpSpPr>
      <p:grpSpPr>
        <a:xfrm>
          <a:off x="0" y="0"/>
          <a:ext cx="0" cy="0"/>
          <a:chOff x="0" y="0"/>
          <a:chExt cx="0" cy="0"/>
        </a:xfrm>
      </p:grpSpPr>
      <p:pic>
        <p:nvPicPr>
          <p:cNvPr id="91" name="Google Shape;91;p18"/>
          <p:cNvPicPr preferRelativeResize="0"/>
          <p:nvPr/>
        </p:nvPicPr>
        <p:blipFill/>
        <p:spPr>
          <a:xfrm>
            <a:off x="0" y="0"/>
            <a:ext cx="9139238" cy="5142161"/>
          </a:xfrm>
          <a:prstGeom prst="rect">
            <a:avLst/>
          </a:prstGeom>
          <a:noFill/>
          <a:ln>
            <a:noFill/>
          </a:ln>
        </p:spPr>
      </p:pic>
      <p:sp>
        <p:nvSpPr>
          <p:cNvPr id="92" name="Google Shape;92;p18"/>
          <p:cNvSpPr txBox="1">
            <a:spLocks noGrp="1"/>
          </p:cNvSpPr>
          <p:nvPr>
            <p:ph type="body" idx="1"/>
          </p:nvPr>
        </p:nvSpPr>
        <p:spPr>
          <a:xfrm>
            <a:off x="428737" y="1323213"/>
            <a:ext cx="8286600" cy="17172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SzPts val="14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1600"/>
              </a:spcBef>
              <a:spcAft>
                <a:spcPts val="160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3" name="Google Shape;93;p18"/>
          <p:cNvSpPr txBox="1">
            <a:spLocks noGrp="1"/>
          </p:cNvSpPr>
          <p:nvPr>
            <p:ph type="body" idx="2"/>
          </p:nvPr>
        </p:nvSpPr>
        <p:spPr>
          <a:xfrm>
            <a:off x="428737" y="822884"/>
            <a:ext cx="8287200" cy="254100"/>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800"/>
              </a:spcBef>
              <a:spcAft>
                <a:spcPts val="0"/>
              </a:spcAft>
              <a:buClr>
                <a:srgbClr val="7F7F7F"/>
              </a:buClr>
              <a:buSzPts val="1700"/>
              <a:buFont typeface="Arial"/>
              <a:buNone/>
              <a:defRPr sz="1700" b="0" i="0" u="none" strike="noStrike" cap="none">
                <a:solidFill>
                  <a:srgbClr val="424145"/>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4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1600"/>
              </a:spcBef>
              <a:spcAft>
                <a:spcPts val="160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4" name="Google Shape;94;p18"/>
          <p:cNvSpPr txBox="1">
            <a:spLocks noGrp="1"/>
          </p:cNvSpPr>
          <p:nvPr>
            <p:ph type="title"/>
          </p:nvPr>
        </p:nvSpPr>
        <p:spPr>
          <a:xfrm>
            <a:off x="428737" y="4762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SzPts val="28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9pPr>
          </a:lstStyle>
          <a:p>
            <a:endParaRPr/>
          </a:p>
        </p:txBody>
      </p:sp>
      <p:sp>
        <p:nvSpPr>
          <p:cNvPr id="95" name="Google Shape;95;p18"/>
          <p:cNvSpPr txBox="1">
            <a:spLocks noGrp="1"/>
          </p:cNvSpPr>
          <p:nvPr>
            <p:ph type="ftr" idx="11"/>
          </p:nvPr>
        </p:nvSpPr>
        <p:spPr>
          <a:xfrm>
            <a:off x="433500" y="4807847"/>
            <a:ext cx="6654900" cy="1605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400"/>
              <a:buNone/>
              <a:defRPr sz="900">
                <a:solidFill>
                  <a:schemeClr val="lt1"/>
                </a:solidFill>
                <a:latin typeface="Arial"/>
                <a:ea typeface="Arial"/>
                <a:cs typeface="Arial"/>
                <a:sym typeface="Arial"/>
              </a:defRPr>
            </a:lvl1pPr>
            <a:lvl2pPr marL="342900" marR="0" lvl="1"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9pPr>
          </a:lstStyle>
          <a:p>
            <a:endParaRPr/>
          </a:p>
        </p:txBody>
      </p:sp>
      <p:pic>
        <p:nvPicPr>
          <p:cNvPr id="96" name="Google Shape;96;p18" descr="pasted-image.pdf"/>
          <p:cNvPicPr preferRelativeResize="0"/>
          <p:nvPr/>
        </p:nvPicPr>
        <p:blipFill rotWithShape="1">
          <a:blip r:embed="rId2">
            <a:alphaModFix/>
          </a:blip>
          <a:srcRect/>
          <a:stretch/>
        </p:blipFill>
        <p:spPr>
          <a:xfrm>
            <a:off x="8275084" y="424094"/>
            <a:ext cx="476552" cy="333647"/>
          </a:xfrm>
          <a:prstGeom prst="rect">
            <a:avLst/>
          </a:prstGeom>
          <a:noFill/>
          <a:ln>
            <a:noFill/>
          </a:ln>
        </p:spPr>
      </p:pic>
      <p:pic>
        <p:nvPicPr>
          <p:cNvPr id="97" name="Google Shape;97;p18" descr="3-Trees-2.png"/>
          <p:cNvPicPr preferRelativeResize="0"/>
          <p:nvPr/>
        </p:nvPicPr>
        <p:blipFill/>
        <p:spPr>
          <a:xfrm>
            <a:off x="8839503" y="4431893"/>
            <a:ext cx="298795" cy="818345"/>
          </a:xfrm>
          <a:prstGeom prst="rect">
            <a:avLst/>
          </a:prstGeom>
          <a:noFill/>
          <a:ln>
            <a:noFill/>
          </a:ln>
        </p:spPr>
      </p:pic>
      <p:pic>
        <p:nvPicPr>
          <p:cNvPr id="98" name="Google Shape;98;p18" descr="Golden-Tree.png"/>
          <p:cNvPicPr preferRelativeResize="0"/>
          <p:nvPr/>
        </p:nvPicPr>
        <p:blipFill rotWithShape="1">
          <a:blip r:embed="rId3">
            <a:alphaModFix/>
          </a:blip>
          <a:srcRect l="31379" t="1181" b="1171"/>
          <a:stretch/>
        </p:blipFill>
        <p:spPr>
          <a:xfrm>
            <a:off x="3" y="4398247"/>
            <a:ext cx="302635" cy="709012"/>
          </a:xfrm>
          <a:prstGeom prst="rect">
            <a:avLst/>
          </a:prstGeom>
          <a:noFill/>
          <a:ln>
            <a:noFill/>
          </a:ln>
        </p:spPr>
      </p:pic>
      <p:pic>
        <p:nvPicPr>
          <p:cNvPr id="99" name="Google Shape;99;p18" descr="Drk Green Tree.png"/>
          <p:cNvPicPr preferRelativeResize="0"/>
          <p:nvPr/>
        </p:nvPicPr>
        <p:blipFill rotWithShape="1">
          <a:blip r:embed="rId4">
            <a:alphaModFix/>
          </a:blip>
          <a:srcRect/>
          <a:stretch/>
        </p:blipFill>
        <p:spPr>
          <a:xfrm>
            <a:off x="191787" y="4462150"/>
            <a:ext cx="312365" cy="558701"/>
          </a:xfrm>
          <a:prstGeom prst="rect">
            <a:avLst/>
          </a:prstGeom>
          <a:noFill/>
          <a:ln>
            <a:noFill/>
          </a:ln>
        </p:spPr>
      </p:pic>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xfrm>
            <a:off x="371572" y="10477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2" name="Google Shape;102;p19"/>
          <p:cNvSpPr txBox="1">
            <a:spLocks noGrp="1"/>
          </p:cNvSpPr>
          <p:nvPr>
            <p:ph type="body" idx="1"/>
          </p:nvPr>
        </p:nvSpPr>
        <p:spPr>
          <a:xfrm>
            <a:off x="377134" y="843352"/>
            <a:ext cx="8286600" cy="230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103"/>
        <p:cNvGrpSpPr/>
        <p:nvPr/>
      </p:nvGrpSpPr>
      <p:grpSpPr>
        <a:xfrm>
          <a:off x="0" y="0"/>
          <a:ext cx="0" cy="0"/>
          <a:chOff x="0" y="0"/>
          <a:chExt cx="0" cy="0"/>
        </a:xfrm>
      </p:grpSpPr>
      <p:pic>
        <p:nvPicPr>
          <p:cNvPr id="104" name="Google Shape;104;p2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105" name="Google Shape;105;p2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06" name="Google Shape;106;p20"/>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07" name="Google Shape;107;p2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08" name="Google Shape;108;p2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115"/>
        <p:cNvGrpSpPr/>
        <p:nvPr/>
      </p:nvGrpSpPr>
      <p:grpSpPr>
        <a:xfrm>
          <a:off x="0" y="0"/>
          <a:ext cx="0" cy="0"/>
          <a:chOff x="0" y="0"/>
          <a:chExt cx="0" cy="0"/>
        </a:xfrm>
      </p:grpSpPr>
      <p:pic>
        <p:nvPicPr>
          <p:cNvPr id="116" name="Google Shape;116;p22"/>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117" name="Google Shape;117;p2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18" name="Google Shape;118;p2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19" name="Google Shape;119;p2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20" name="Google Shape;120;p2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121"/>
        <p:cNvGrpSpPr/>
        <p:nvPr/>
      </p:nvGrpSpPr>
      <p:grpSpPr>
        <a:xfrm>
          <a:off x="0" y="0"/>
          <a:ext cx="0" cy="0"/>
          <a:chOff x="0" y="0"/>
          <a:chExt cx="0" cy="0"/>
        </a:xfrm>
      </p:grpSpPr>
      <p:pic>
        <p:nvPicPr>
          <p:cNvPr id="122" name="Google Shape;122;p23"/>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123" name="Google Shape;123;p23"/>
          <p:cNvGrpSpPr/>
          <p:nvPr/>
        </p:nvGrpSpPr>
        <p:grpSpPr>
          <a:xfrm>
            <a:off x="3" y="672"/>
            <a:ext cx="9141611" cy="5142156"/>
            <a:chOff x="4" y="896"/>
            <a:chExt cx="12188815" cy="6856208"/>
          </a:xfrm>
        </p:grpSpPr>
        <p:pic>
          <p:nvPicPr>
            <p:cNvPr id="124" name="Google Shape;124;p23"/>
            <p:cNvPicPr preferRelativeResize="0"/>
            <p:nvPr/>
          </p:nvPicPr>
          <p:blipFill/>
          <p:spPr>
            <a:xfrm>
              <a:off x="4" y="896"/>
              <a:ext cx="12188815" cy="6856208"/>
            </a:xfrm>
            <a:prstGeom prst="rect">
              <a:avLst/>
            </a:prstGeom>
            <a:noFill/>
            <a:ln>
              <a:noFill/>
            </a:ln>
          </p:spPr>
        </p:pic>
        <p:pic>
          <p:nvPicPr>
            <p:cNvPr id="125" name="Google Shape;125;p23"/>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pic>
        <p:nvPicPr>
          <p:cNvPr id="127" name="Google Shape;127;p23"/>
          <p:cNvPicPr preferRelativeResize="0"/>
          <p:nvPr/>
        </p:nvPicPr>
        <p:blipFill rotWithShape="1">
          <a:blip r:embed="rId3">
            <a:alphaModFix/>
          </a:blip>
          <a:srcRect/>
          <a:stretch/>
        </p:blipFill>
        <p:spPr>
          <a:xfrm>
            <a:off x="2" y="670"/>
            <a:ext cx="9141611" cy="5142156"/>
          </a:xfrm>
          <a:prstGeom prst="rect">
            <a:avLst/>
          </a:prstGeom>
          <a:noFill/>
          <a:ln>
            <a:noFill/>
          </a:ln>
        </p:spPr>
      </p:pic>
      <p:sp>
        <p:nvSpPr>
          <p:cNvPr id="9" name="TextBox 8">
            <a:extLst>
              <a:ext uri="{FF2B5EF4-FFF2-40B4-BE49-F238E27FC236}">
                <a16:creationId xmlns:a16="http://schemas.microsoft.com/office/drawing/2014/main" id="{4E5BD1DF-C251-4600-B19D-2DF3FF1A781A}"/>
              </a:ext>
            </a:extLst>
          </p:cNvPr>
          <p:cNvSpPr txBox="1"/>
          <p:nvPr userDrawn="1"/>
        </p:nvSpPr>
        <p:spPr>
          <a:xfrm>
            <a:off x="1151746" y="2399637"/>
            <a:ext cx="3419061" cy="1477328"/>
          </a:xfrm>
          <a:prstGeom prst="rect">
            <a:avLst/>
          </a:prstGeom>
          <a:noFill/>
        </p:spPr>
        <p:txBody>
          <a:bodyPr wrap="square" rtlCol="0">
            <a:spAutoFit/>
          </a:bodyPr>
          <a:lstStyle/>
          <a:p>
            <a:pPr algn="ctr"/>
            <a:r>
              <a:rPr lang="de-DE" sz="4500" b="1" dirty="0">
                <a:solidFill>
                  <a:srgbClr val="E8DEC4"/>
                </a:solidFill>
              </a:rPr>
              <a:t>Vielen Dank</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129"/>
        <p:cNvGrpSpPr/>
        <p:nvPr/>
      </p:nvGrpSpPr>
      <p:grpSpPr>
        <a:xfrm>
          <a:off x="0" y="0"/>
          <a:ext cx="0" cy="0"/>
          <a:chOff x="0" y="0"/>
          <a:chExt cx="0" cy="0"/>
        </a:xfrm>
      </p:grpSpPr>
      <p:pic>
        <p:nvPicPr>
          <p:cNvPr id="130" name="Google Shape;130;p24"/>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31" name="Google Shape;131;p24"/>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sz="2600">
                <a:solidFill>
                  <a:schemeClr val="accent1"/>
                </a:solidFill>
                <a:latin typeface="Salesforce Sans"/>
                <a:ea typeface="Salesforce Sans"/>
                <a:cs typeface="Salesforce Sans"/>
                <a:sym typeface="Salesforce Sans"/>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32" name="Google Shape;132;p24"/>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1600"/>
              </a:spcBef>
              <a:spcAft>
                <a:spcPts val="0"/>
              </a:spcAft>
              <a:buClr>
                <a:srgbClr val="8A9ABD"/>
              </a:buClr>
              <a:buSzPts val="1500"/>
              <a:buNone/>
              <a:defRPr>
                <a:solidFill>
                  <a:srgbClr val="8A9ABD"/>
                </a:solidFill>
              </a:defRPr>
            </a:lvl7pPr>
            <a:lvl8pPr lvl="7" algn="ctr" rtl="0">
              <a:spcBef>
                <a:spcPts val="1600"/>
              </a:spcBef>
              <a:spcAft>
                <a:spcPts val="0"/>
              </a:spcAft>
              <a:buClr>
                <a:srgbClr val="8A9ABD"/>
              </a:buClr>
              <a:buSzPts val="1500"/>
              <a:buNone/>
              <a:defRPr>
                <a:solidFill>
                  <a:srgbClr val="8A9ABD"/>
                </a:solidFill>
              </a:defRPr>
            </a:lvl8pPr>
            <a:lvl9pPr lvl="8" algn="ctr" rtl="0">
              <a:spcBef>
                <a:spcPts val="1600"/>
              </a:spcBef>
              <a:spcAft>
                <a:spcPts val="1600"/>
              </a:spcAft>
              <a:buClr>
                <a:srgbClr val="8A9ABD"/>
              </a:buClr>
              <a:buSzPts val="1500"/>
              <a:buNone/>
              <a:defRPr>
                <a:solidFill>
                  <a:srgbClr val="8A9ABD"/>
                </a:solidFill>
              </a:defRPr>
            </a:lvl9pPr>
          </a:lstStyle>
          <a:p>
            <a:endParaRPr/>
          </a:p>
        </p:txBody>
      </p:sp>
      <p:sp>
        <p:nvSpPr>
          <p:cNvPr id="133" name="Google Shape;133;p24"/>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34" name="Google Shape;134;p24"/>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317500" algn="l" rtl="0">
              <a:lnSpc>
                <a:spcPct val="95000"/>
              </a:lnSpc>
              <a:spcBef>
                <a:spcPts val="0"/>
              </a:spcBef>
              <a:spcAft>
                <a:spcPts val="0"/>
              </a:spcAft>
              <a:buSzPts val="1400"/>
              <a:buChar char="●"/>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35" name="Google Shape;135;p24"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G - Above the Trees">
  <p:cSld name="D - Basic_1_1_1">
    <p:spTree>
      <p:nvGrpSpPr>
        <p:cNvPr id="1" name="Shape 136"/>
        <p:cNvGrpSpPr/>
        <p:nvPr/>
      </p:nvGrpSpPr>
      <p:grpSpPr>
        <a:xfrm>
          <a:off x="0" y="0"/>
          <a:ext cx="0" cy="0"/>
          <a:chOff x="0" y="0"/>
          <a:chExt cx="0" cy="0"/>
        </a:xfrm>
      </p:grpSpPr>
      <p:pic>
        <p:nvPicPr>
          <p:cNvPr id="137" name="Google Shape;137;p25"/>
          <p:cNvPicPr preferRelativeResize="0"/>
          <p:nvPr/>
        </p:nvPicPr>
        <p:blipFill rotWithShape="1">
          <a:blip r:embed="rId2">
            <a:alphaModFix/>
          </a:blip>
          <a:srcRect/>
          <a:stretch/>
        </p:blipFill>
        <p:spPr>
          <a:xfrm>
            <a:off x="0" y="1368"/>
            <a:ext cx="9139324" cy="5140873"/>
          </a:xfrm>
          <a:prstGeom prst="rect">
            <a:avLst/>
          </a:prstGeom>
          <a:noFill/>
          <a:ln>
            <a:noFill/>
          </a:ln>
        </p:spPr>
      </p:pic>
      <p:sp>
        <p:nvSpPr>
          <p:cNvPr id="138" name="Google Shape;138;p25"/>
          <p:cNvSpPr txBox="1">
            <a:spLocks noGrp="1"/>
          </p:cNvSpPr>
          <p:nvPr>
            <p:ph type="title"/>
          </p:nvPr>
        </p:nvSpPr>
        <p:spPr>
          <a:xfrm>
            <a:off x="371572" y="10477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9" name="Google Shape;139;p25"/>
          <p:cNvSpPr txBox="1">
            <a:spLocks noGrp="1"/>
          </p:cNvSpPr>
          <p:nvPr>
            <p:ph type="body" idx="1"/>
          </p:nvPr>
        </p:nvSpPr>
        <p:spPr>
          <a:xfrm>
            <a:off x="383931" y="1212217"/>
            <a:ext cx="8274300" cy="3167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 name="Google Shape;140;p25"/>
          <p:cNvSpPr txBox="1">
            <a:spLocks noGrp="1"/>
          </p:cNvSpPr>
          <p:nvPr>
            <p:ph type="body" idx="2"/>
          </p:nvPr>
        </p:nvSpPr>
        <p:spPr>
          <a:xfrm>
            <a:off x="377134" y="726720"/>
            <a:ext cx="8286600" cy="230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chemeClr val="lt2"/>
              </a:buClr>
              <a:buSzPts val="1700"/>
              <a:buFont typeface="Arial"/>
              <a:buNone/>
              <a:defRPr sz="1700" b="0" i="0" u="none" strike="noStrike" cap="none">
                <a:solidFill>
                  <a:schemeClr val="l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lt2"/>
              </a:buClr>
              <a:buSzPts val="1100"/>
              <a:buFont typeface="Arial"/>
              <a:buNone/>
              <a:defRPr sz="1500" b="0" i="0" u="none" strike="noStrike" cap="none">
                <a:solidFill>
                  <a:schemeClr val="lt2"/>
                </a:solidFill>
                <a:latin typeface="Arial"/>
                <a:ea typeface="Arial"/>
                <a:cs typeface="Arial"/>
                <a:sym typeface="Arial"/>
              </a:defRPr>
            </a:lvl5pPr>
            <a:lvl6pPr marL="2743200" marR="0" lvl="5" indent="-323850" algn="l" rtl="0">
              <a:lnSpc>
                <a:spcPct val="100000"/>
              </a:lnSpc>
              <a:spcBef>
                <a:spcPts val="5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6pPr>
            <a:lvl7pPr marL="3200400" marR="0" lvl="6"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7pPr>
            <a:lvl8pPr marL="3657600" marR="0" lvl="7"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8pPr>
            <a:lvl9pPr marL="4114800" marR="0" lvl="8"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9pPr>
          </a:lstStyle>
          <a:p>
            <a:endParaRPr/>
          </a:p>
        </p:txBody>
      </p:sp>
      <p:pic>
        <p:nvPicPr>
          <p:cNvPr id="141" name="Google Shape;141;p25" descr="pasted-image.pdf"/>
          <p:cNvPicPr preferRelativeResize="0"/>
          <p:nvPr/>
        </p:nvPicPr>
        <p:blipFill rotWithShape="1">
          <a:blip r:embed="rId3">
            <a:alphaModFix/>
          </a:blip>
          <a:srcRect/>
          <a:stretch/>
        </p:blipFill>
        <p:spPr>
          <a:xfrm>
            <a:off x="8275084" y="424094"/>
            <a:ext cx="475729" cy="33347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147"/>
        <p:cNvGrpSpPr/>
        <p:nvPr/>
      </p:nvGrpSpPr>
      <p:grpSpPr>
        <a:xfrm>
          <a:off x="0" y="0"/>
          <a:ext cx="0" cy="0"/>
          <a:chOff x="0" y="0"/>
          <a:chExt cx="0" cy="0"/>
        </a:xfrm>
      </p:grpSpPr>
      <p:pic>
        <p:nvPicPr>
          <p:cNvPr id="148" name="Google Shape;148;p27"/>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49" name="Google Shape;149;p27"/>
          <p:cNvPicPr preferRelativeResize="0"/>
          <p:nvPr/>
        </p:nvPicPr>
        <p:blipFill rotWithShape="1">
          <a:blip r:embed="rId3">
            <a:alphaModFix/>
          </a:blip>
          <a:srcRect/>
          <a:stretch/>
        </p:blipFill>
        <p:spPr>
          <a:xfrm>
            <a:off x="0" y="670"/>
            <a:ext cx="9141615" cy="5142158"/>
          </a:xfrm>
          <a:prstGeom prst="rect">
            <a:avLst/>
          </a:prstGeom>
          <a:noFill/>
          <a:ln>
            <a:noFill/>
          </a:ln>
        </p:spPr>
      </p:pic>
      <p:sp>
        <p:nvSpPr>
          <p:cNvPr id="150" name="Google Shape;150;p27"/>
          <p:cNvSpPr txBox="1">
            <a:spLocks noGrp="1"/>
          </p:cNvSpPr>
          <p:nvPr>
            <p:ph type="ctrTitle"/>
          </p:nvPr>
        </p:nvSpPr>
        <p:spPr>
          <a:xfrm>
            <a:off x="425570" y="1527299"/>
            <a:ext cx="5062200" cy="9738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1" name="Google Shape;151;p27"/>
          <p:cNvSpPr txBox="1">
            <a:spLocks noGrp="1"/>
          </p:cNvSpPr>
          <p:nvPr>
            <p:ph type="subTitle" idx="1"/>
          </p:nvPr>
        </p:nvSpPr>
        <p:spPr>
          <a:xfrm>
            <a:off x="433655" y="2547772"/>
            <a:ext cx="50541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52" name="Google Shape;152;p27"/>
          <p:cNvSpPr txBox="1">
            <a:spLocks noGrp="1"/>
          </p:cNvSpPr>
          <p:nvPr>
            <p:ph type="body" idx="2"/>
          </p:nvPr>
        </p:nvSpPr>
        <p:spPr>
          <a:xfrm>
            <a:off x="433655" y="3777993"/>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53" name="Google Shape;153;p27"/>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54" name="Google Shape;154;p27"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155"/>
        <p:cNvGrpSpPr/>
        <p:nvPr/>
      </p:nvGrpSpPr>
      <p:grpSpPr>
        <a:xfrm>
          <a:off x="0" y="0"/>
          <a:ext cx="0" cy="0"/>
          <a:chOff x="0" y="0"/>
          <a:chExt cx="0" cy="0"/>
        </a:xfrm>
      </p:grpSpPr>
      <p:pic>
        <p:nvPicPr>
          <p:cNvPr id="156" name="Google Shape;156;p2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157" name="Google Shape;157;p2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8" name="Google Shape;158;p28"/>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59" name="Google Shape;159;p2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60" name="Google Shape;160;p2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161"/>
        <p:cNvGrpSpPr/>
        <p:nvPr/>
      </p:nvGrpSpPr>
      <p:grpSpPr>
        <a:xfrm>
          <a:off x="0" y="0"/>
          <a:ext cx="0" cy="0"/>
          <a:chOff x="0" y="0"/>
          <a:chExt cx="0" cy="0"/>
        </a:xfrm>
      </p:grpSpPr>
      <p:pic>
        <p:nvPicPr>
          <p:cNvPr id="162" name="Google Shape;162;p29"/>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63" name="Google Shape;163;p29"/>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64" name="Google Shape;164;p29"/>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65" name="Google Shape;165;p29"/>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66" name="Google Shape;166;p29"/>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67" name="Google Shape;167;p29"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168"/>
        <p:cNvGrpSpPr/>
        <p:nvPr/>
      </p:nvGrpSpPr>
      <p:grpSpPr>
        <a:xfrm>
          <a:off x="0" y="0"/>
          <a:ext cx="0" cy="0"/>
          <a:chOff x="0" y="0"/>
          <a:chExt cx="0" cy="0"/>
        </a:xfrm>
      </p:grpSpPr>
      <p:pic>
        <p:nvPicPr>
          <p:cNvPr id="169" name="Google Shape;169;p30"/>
          <p:cNvPicPr preferRelativeResize="0"/>
          <p:nvPr/>
        </p:nvPicPr>
        <p:blipFill rotWithShape="1">
          <a:blip r:embed="rId2">
            <a:alphaModFix/>
          </a:blip>
          <a:srcRect/>
          <a:stretch/>
        </p:blipFill>
        <p:spPr>
          <a:xfrm>
            <a:off x="685979" y="386432"/>
            <a:ext cx="8455815" cy="4756396"/>
          </a:xfrm>
          <a:prstGeom prst="rect">
            <a:avLst/>
          </a:prstGeom>
          <a:noFill/>
          <a:ln>
            <a:noFill/>
          </a:ln>
        </p:spPr>
      </p:pic>
      <p:pic>
        <p:nvPicPr>
          <p:cNvPr id="170" name="Google Shape;170;p30"/>
          <p:cNvPicPr preferRelativeResize="0"/>
          <p:nvPr/>
        </p:nvPicPr>
        <p:blipFill rotWithShape="1">
          <a:blip r:embed="rId3">
            <a:alphaModFix/>
          </a:blip>
          <a:srcRect/>
          <a:stretch/>
        </p:blipFill>
        <p:spPr>
          <a:xfrm>
            <a:off x="685979" y="386432"/>
            <a:ext cx="8455815" cy="4756396"/>
          </a:xfrm>
          <a:prstGeom prst="rect">
            <a:avLst/>
          </a:prstGeom>
          <a:noFill/>
          <a:ln>
            <a:noFill/>
          </a:ln>
        </p:spPr>
      </p:pic>
      <p:pic>
        <p:nvPicPr>
          <p:cNvPr id="171" name="Google Shape;171;p30"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cxnSp>
        <p:nvCxnSpPr>
          <p:cNvPr id="172" name="Google Shape;172;p30"/>
          <p:cNvCxnSpPr/>
          <p:nvPr/>
        </p:nvCxnSpPr>
        <p:spPr>
          <a:xfrm>
            <a:off x="1664508" y="293399"/>
            <a:ext cx="0" cy="618300"/>
          </a:xfrm>
          <a:prstGeom prst="straightConnector1">
            <a:avLst/>
          </a:prstGeom>
          <a:noFill/>
          <a:ln w="9525" cap="flat" cmpd="sng">
            <a:solidFill>
              <a:schemeClr val="lt2"/>
            </a:solidFill>
            <a:prstDash val="solid"/>
            <a:round/>
            <a:headEnd type="none" w="sm" len="sm"/>
            <a:tailEnd type="none" w="sm" len="sm"/>
          </a:ln>
        </p:spPr>
      </p:cxnSp>
      <p:sp>
        <p:nvSpPr>
          <p:cNvPr id="173" name="Google Shape;173;p30"/>
          <p:cNvSpPr txBox="1">
            <a:spLocks noGrp="1"/>
          </p:cNvSpPr>
          <p:nvPr>
            <p:ph type="ctrTitle"/>
          </p:nvPr>
        </p:nvSpPr>
        <p:spPr>
          <a:xfrm>
            <a:off x="425569" y="1558398"/>
            <a:ext cx="3529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dk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30"/>
          <p:cNvSpPr txBox="1">
            <a:spLocks noGrp="1"/>
          </p:cNvSpPr>
          <p:nvPr>
            <p:ph type="subTitle" idx="1"/>
          </p:nvPr>
        </p:nvSpPr>
        <p:spPr>
          <a:xfrm>
            <a:off x="433656" y="2547772"/>
            <a:ext cx="35238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75" name="Google Shape;175;p30"/>
          <p:cNvSpPr txBox="1">
            <a:spLocks noGrp="1"/>
          </p:cNvSpPr>
          <p:nvPr>
            <p:ph type="body" idx="2"/>
          </p:nvPr>
        </p:nvSpPr>
        <p:spPr>
          <a:xfrm>
            <a:off x="433655" y="3933966"/>
            <a:ext cx="35214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dk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76" name="Google Shape;176;p30"/>
          <p:cNvSpPr txBox="1">
            <a:spLocks noGrp="1"/>
          </p:cNvSpPr>
          <p:nvPr>
            <p:ph type="body" idx="3"/>
          </p:nvPr>
        </p:nvSpPr>
        <p:spPr>
          <a:xfrm>
            <a:off x="433655" y="3723322"/>
            <a:ext cx="35214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77" name="Google Shape;177;p30"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
        <p:nvSpPr>
          <p:cNvPr id="178" name="Google Shape;178;p30"/>
          <p:cNvSpPr>
            <a:spLocks noGrp="1"/>
          </p:cNvSpPr>
          <p:nvPr>
            <p:ph type="pic" idx="4"/>
          </p:nvPr>
        </p:nvSpPr>
        <p:spPr>
          <a:xfrm>
            <a:off x="1971051" y="327422"/>
            <a:ext cx="1430100" cy="550200"/>
          </a:xfrm>
          <a:prstGeom prst="rect">
            <a:avLst/>
          </a:prstGeom>
          <a:solidFill>
            <a:srgbClr val="E7E6E4"/>
          </a:solidFill>
          <a:ln>
            <a:noFill/>
          </a:ln>
        </p:spPr>
        <p:txBody>
          <a:bodyPr spcFirstLastPara="1" wrap="square" lIns="0" tIns="0" rIns="0" bIns="0" anchor="ctr" anchorCtr="0">
            <a:noAutofit/>
          </a:bodyPr>
          <a:lstStyle>
            <a:lvl1pPr marR="0" lvl="0" algn="ctr" rtl="0">
              <a:spcBef>
                <a:spcPts val="800"/>
              </a:spcBef>
              <a:spcAft>
                <a:spcPts val="0"/>
              </a:spcAft>
              <a:buClr>
                <a:srgbClr val="7F7F7F"/>
              </a:buClr>
              <a:buSzPts val="1200"/>
              <a:buFont typeface="Arial"/>
              <a:buNone/>
              <a:defRPr sz="1200" b="0" i="0" u="none" strike="noStrike" cap="none">
                <a:solidFill>
                  <a:schemeClr val="accent2"/>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179"/>
        <p:cNvGrpSpPr/>
        <p:nvPr/>
      </p:nvGrpSpPr>
      <p:grpSpPr>
        <a:xfrm>
          <a:off x="0" y="0"/>
          <a:ext cx="0" cy="0"/>
          <a:chOff x="0" y="0"/>
          <a:chExt cx="0" cy="0"/>
        </a:xfrm>
      </p:grpSpPr>
      <p:pic>
        <p:nvPicPr>
          <p:cNvPr id="180" name="Google Shape;180;p31"/>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81" name="Google Shape;181;p31"/>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82" name="Google Shape;182;p31"/>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183" name="Google Shape;183;p3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184" name="Google Shape;184;p31"/>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5" name="Google Shape;185;p31"/>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186"/>
        <p:cNvGrpSpPr/>
        <p:nvPr/>
      </p:nvGrpSpPr>
      <p:grpSpPr>
        <a:xfrm>
          <a:off x="0" y="0"/>
          <a:ext cx="0" cy="0"/>
          <a:chOff x="0" y="0"/>
          <a:chExt cx="0" cy="0"/>
        </a:xfrm>
      </p:grpSpPr>
      <p:pic>
        <p:nvPicPr>
          <p:cNvPr id="187" name="Google Shape;187;p32"/>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88" name="Google Shape;188;p3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9" name="Google Shape;189;p32"/>
          <p:cNvSpPr txBox="1">
            <a:spLocks noGrp="1"/>
          </p:cNvSpPr>
          <p:nvPr>
            <p:ph type="body" idx="1"/>
          </p:nvPr>
        </p:nvSpPr>
        <p:spPr>
          <a:xfrm>
            <a:off x="428737"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0" name="Google Shape;190;p32"/>
          <p:cNvSpPr txBox="1">
            <a:spLocks noGrp="1"/>
          </p:cNvSpPr>
          <p:nvPr>
            <p:ph type="body" idx="2"/>
          </p:nvPr>
        </p:nvSpPr>
        <p:spPr>
          <a:xfrm>
            <a:off x="4736683"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1" name="Google Shape;191;p32"/>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192" name="Google Shape;192;p32"/>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solidFill>
                  <a:srgbClr val="6A625B"/>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193" name="Google Shape;193;p3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194"/>
        <p:cNvGrpSpPr/>
        <p:nvPr/>
      </p:nvGrpSpPr>
      <p:grpSpPr>
        <a:xfrm>
          <a:off x="0" y="0"/>
          <a:ext cx="0" cy="0"/>
          <a:chOff x="0" y="0"/>
          <a:chExt cx="0" cy="0"/>
        </a:xfrm>
      </p:grpSpPr>
      <p:pic>
        <p:nvPicPr>
          <p:cNvPr id="195" name="Google Shape;195;p3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96" name="Google Shape;196;p3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7" name="Google Shape;197;p33"/>
          <p:cNvSpPr txBox="1">
            <a:spLocks noGrp="1"/>
          </p:cNvSpPr>
          <p:nvPr>
            <p:ph type="body" idx="1"/>
          </p:nvPr>
        </p:nvSpPr>
        <p:spPr>
          <a:xfrm>
            <a:off x="428737" y="1208914"/>
            <a:ext cx="25725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8" name="Google Shape;198;p33"/>
          <p:cNvSpPr txBox="1">
            <a:spLocks noGrp="1"/>
          </p:cNvSpPr>
          <p:nvPr>
            <p:ph type="body" idx="2"/>
          </p:nvPr>
        </p:nvSpPr>
        <p:spPr>
          <a:xfrm>
            <a:off x="3283881" y="1208702"/>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9" name="Google Shape;199;p33"/>
          <p:cNvSpPr txBox="1">
            <a:spLocks noGrp="1"/>
          </p:cNvSpPr>
          <p:nvPr>
            <p:ph type="body" idx="3"/>
          </p:nvPr>
        </p:nvSpPr>
        <p:spPr>
          <a:xfrm>
            <a:off x="6139023" y="1208485"/>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00" name="Google Shape;200;p33"/>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01" name="Google Shape;201;p3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202" name="Google Shape;202;p33"/>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03"/>
        <p:cNvGrpSpPr/>
        <p:nvPr/>
      </p:nvGrpSpPr>
      <p:grpSpPr>
        <a:xfrm>
          <a:off x="0" y="0"/>
          <a:ext cx="0" cy="0"/>
          <a:chOff x="0" y="0"/>
          <a:chExt cx="0" cy="0"/>
        </a:xfrm>
      </p:grpSpPr>
      <p:pic>
        <p:nvPicPr>
          <p:cNvPr id="204" name="Google Shape;204;p34"/>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205" name="Google Shape;205;p3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6" name="Google Shape;206;p34"/>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07" name="Google Shape;207;p34"/>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08" name="Google Shape;208;p3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209"/>
        <p:cNvGrpSpPr/>
        <p:nvPr/>
      </p:nvGrpSpPr>
      <p:grpSpPr>
        <a:xfrm>
          <a:off x="0" y="0"/>
          <a:ext cx="0" cy="0"/>
          <a:chOff x="0" y="0"/>
          <a:chExt cx="0" cy="0"/>
        </a:xfrm>
      </p:grpSpPr>
      <p:pic>
        <p:nvPicPr>
          <p:cNvPr id="210" name="Google Shape;210;p35"/>
          <p:cNvPicPr preferRelativeResize="0"/>
          <p:nvPr/>
        </p:nvPicPr>
        <p:blipFill rotWithShape="1">
          <a:blip r:embed="rId2">
            <a:alphaModFix/>
          </a:blip>
          <a:srcRect/>
          <a:stretch/>
        </p:blipFill>
        <p:spPr>
          <a:xfrm flipH="1">
            <a:off x="2382" y="670"/>
            <a:ext cx="9141615" cy="5142158"/>
          </a:xfrm>
          <a:prstGeom prst="rect">
            <a:avLst/>
          </a:prstGeom>
          <a:noFill/>
          <a:ln>
            <a:noFill/>
          </a:ln>
        </p:spPr>
      </p:pic>
      <p:sp>
        <p:nvSpPr>
          <p:cNvPr id="211" name="Google Shape;211;p3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2" name="Google Shape;212;p3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13" name="Google Shape;213;p3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14" name="Google Shape;214;p3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215"/>
        <p:cNvGrpSpPr/>
        <p:nvPr/>
      </p:nvGrpSpPr>
      <p:grpSpPr>
        <a:xfrm>
          <a:off x="0" y="0"/>
          <a:ext cx="0" cy="0"/>
          <a:chOff x="0" y="0"/>
          <a:chExt cx="0" cy="0"/>
        </a:xfrm>
      </p:grpSpPr>
      <p:sp>
        <p:nvSpPr>
          <p:cNvPr id="216" name="Google Shape;216;p3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7" name="Google Shape;217;p36"/>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18" name="Google Shape;218;p3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grpSp>
        <p:nvGrpSpPr>
          <p:cNvPr id="219" name="Google Shape;219;p36"/>
          <p:cNvGrpSpPr/>
          <p:nvPr/>
        </p:nvGrpSpPr>
        <p:grpSpPr>
          <a:xfrm>
            <a:off x="0" y="670"/>
            <a:ext cx="9141622" cy="5142159"/>
            <a:chOff x="0" y="893"/>
            <a:chExt cx="12188830" cy="6856212"/>
          </a:xfrm>
        </p:grpSpPr>
        <p:pic>
          <p:nvPicPr>
            <p:cNvPr id="220" name="Google Shape;220;p36"/>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221" name="Google Shape;221;p3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222" name="Google Shape;222;p36"/>
          <p:cNvPicPr preferRelativeResize="0"/>
          <p:nvPr/>
        </p:nvPicPr>
        <p:blipFill rotWithShape="1">
          <a:blip r:embed="rId4">
            <a:alphaModFix/>
          </a:blip>
          <a:srcRect l="73600"/>
          <a:stretch/>
        </p:blipFill>
        <p:spPr>
          <a:xfrm rot="179959">
            <a:off x="7533473" y="4673137"/>
            <a:ext cx="292158" cy="363503"/>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223"/>
        <p:cNvGrpSpPr/>
        <p:nvPr/>
      </p:nvGrpSpPr>
      <p:grpSpPr>
        <a:xfrm>
          <a:off x="0" y="0"/>
          <a:ext cx="0" cy="0"/>
          <a:chOff x="0" y="0"/>
          <a:chExt cx="0" cy="0"/>
        </a:xfrm>
      </p:grpSpPr>
      <p:pic>
        <p:nvPicPr>
          <p:cNvPr id="224" name="Google Shape;224;p3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225" name="Google Shape;225;p37"/>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a:solidFill>
                <a:schemeClr val="dk1"/>
              </a:solidFill>
              <a:latin typeface="Salesforce Sans"/>
              <a:ea typeface="Salesforce Sans"/>
              <a:cs typeface="Salesforce Sans"/>
              <a:sym typeface="Salesforce Sans"/>
            </a:endParaRPr>
          </a:p>
        </p:txBody>
      </p:sp>
      <p:sp>
        <p:nvSpPr>
          <p:cNvPr id="226" name="Google Shape;226;p3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27" name="Google Shape;227;p37"/>
          <p:cNvSpPr txBox="1">
            <a:spLocks noGrp="1"/>
          </p:cNvSpPr>
          <p:nvPr>
            <p:ph type="body" idx="1"/>
          </p:nvPr>
        </p:nvSpPr>
        <p:spPr>
          <a:xfrm>
            <a:off x="428737" y="1208914"/>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28" name="Google Shape;228;p3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29" name="Google Shape;229;p3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pic>
        <p:nvPicPr>
          <p:cNvPr id="230" name="Google Shape;230;p37"/>
          <p:cNvPicPr preferRelativeResize="0"/>
          <p:nvPr/>
        </p:nvPicPr>
        <p:blipFill rotWithShape="1">
          <a:blip r:embed="rId4">
            <a:alphaModFix/>
          </a:blip>
          <a:srcRect/>
          <a:stretch/>
        </p:blipFill>
        <p:spPr>
          <a:xfrm>
            <a:off x="8072180" y="4458740"/>
            <a:ext cx="405704" cy="445044"/>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231"/>
        <p:cNvGrpSpPr/>
        <p:nvPr/>
      </p:nvGrpSpPr>
      <p:grpSpPr>
        <a:xfrm>
          <a:off x="0" y="0"/>
          <a:ext cx="0" cy="0"/>
          <a:chOff x="0" y="0"/>
          <a:chExt cx="0" cy="0"/>
        </a:xfrm>
      </p:grpSpPr>
      <p:pic>
        <p:nvPicPr>
          <p:cNvPr id="232" name="Google Shape;232;p38"/>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233" name="Google Shape;233;p38"/>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34" name="Google Shape;234;p3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35" name="Google Shape;235;p38"/>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36" name="Google Shape;236;p3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37" name="Google Shape;237;p38"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238"/>
        <p:cNvGrpSpPr/>
        <p:nvPr/>
      </p:nvGrpSpPr>
      <p:grpSpPr>
        <a:xfrm>
          <a:off x="0" y="0"/>
          <a:ext cx="0" cy="0"/>
          <a:chOff x="0" y="0"/>
          <a:chExt cx="0" cy="0"/>
        </a:xfrm>
      </p:grpSpPr>
      <p:pic>
        <p:nvPicPr>
          <p:cNvPr id="239" name="Google Shape;239;p39"/>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240" name="Google Shape;240;p39"/>
          <p:cNvPicPr preferRelativeResize="0"/>
          <p:nvPr/>
        </p:nvPicPr>
        <p:blipFill rotWithShape="1">
          <a:blip r:embed="rId3">
            <a:alphaModFix/>
          </a:blip>
          <a:srcRect/>
          <a:stretch/>
        </p:blipFill>
        <p:spPr>
          <a:xfrm>
            <a:off x="0" y="0"/>
            <a:ext cx="9141607" cy="5142158"/>
          </a:xfrm>
          <a:prstGeom prst="rect">
            <a:avLst/>
          </a:prstGeom>
          <a:noFill/>
          <a:ln>
            <a:noFill/>
          </a:ln>
        </p:spPr>
      </p:pic>
      <p:sp>
        <p:nvSpPr>
          <p:cNvPr id="241" name="Google Shape;241;p3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2" name="Google Shape;242;p39"/>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43" name="Google Shape;243;p3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44" name="Google Shape;244;p39"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245"/>
        <p:cNvGrpSpPr/>
        <p:nvPr/>
      </p:nvGrpSpPr>
      <p:grpSpPr>
        <a:xfrm>
          <a:off x="0" y="0"/>
          <a:ext cx="0" cy="0"/>
          <a:chOff x="0" y="0"/>
          <a:chExt cx="0" cy="0"/>
        </a:xfrm>
      </p:grpSpPr>
      <p:pic>
        <p:nvPicPr>
          <p:cNvPr id="246" name="Google Shape;246;p40"/>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47" name="Google Shape;247;p40"/>
          <p:cNvPicPr preferRelativeResize="0"/>
          <p:nvPr/>
        </p:nvPicPr>
        <p:blipFill rotWithShape="1">
          <a:blip r:embed="rId3">
            <a:alphaModFix/>
          </a:blip>
          <a:srcRect/>
          <a:stretch/>
        </p:blipFill>
        <p:spPr>
          <a:xfrm>
            <a:off x="3" y="0"/>
            <a:ext cx="9141607" cy="5142158"/>
          </a:xfrm>
          <a:prstGeom prst="rect">
            <a:avLst/>
          </a:prstGeom>
          <a:noFill/>
          <a:ln>
            <a:noFill/>
          </a:ln>
        </p:spPr>
      </p:pic>
      <p:sp>
        <p:nvSpPr>
          <p:cNvPr id="248" name="Google Shape;248;p4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9" name="Google Shape;249;p40"/>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50" name="Google Shape;250;p4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51" name="Google Shape;251;p4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252"/>
        <p:cNvGrpSpPr/>
        <p:nvPr/>
      </p:nvGrpSpPr>
      <p:grpSpPr>
        <a:xfrm>
          <a:off x="0" y="0"/>
          <a:ext cx="0" cy="0"/>
          <a:chOff x="0" y="0"/>
          <a:chExt cx="0" cy="0"/>
        </a:xfrm>
      </p:grpSpPr>
      <p:pic>
        <p:nvPicPr>
          <p:cNvPr id="253" name="Google Shape;253;p41"/>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54" name="Google Shape;254;p41"/>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55" name="Google Shape;255;p4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56" name="Google Shape;256;p41"/>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57" name="Google Shape;257;p4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58" name="Google Shape;258;p4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259"/>
        <p:cNvGrpSpPr/>
        <p:nvPr/>
      </p:nvGrpSpPr>
      <p:grpSpPr>
        <a:xfrm>
          <a:off x="0" y="0"/>
          <a:ext cx="0" cy="0"/>
          <a:chOff x="0" y="0"/>
          <a:chExt cx="0" cy="0"/>
        </a:xfrm>
      </p:grpSpPr>
      <p:pic>
        <p:nvPicPr>
          <p:cNvPr id="260" name="Google Shape;260;p4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61" name="Google Shape;261;p42"/>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62" name="Google Shape;262;p4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63" name="Google Shape;263;p4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64" name="Google Shape;264;p4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65" name="Google Shape;265;p4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266"/>
        <p:cNvGrpSpPr/>
        <p:nvPr/>
      </p:nvGrpSpPr>
      <p:grpSpPr>
        <a:xfrm>
          <a:off x="0" y="0"/>
          <a:ext cx="0" cy="0"/>
          <a:chOff x="0" y="0"/>
          <a:chExt cx="0" cy="0"/>
        </a:xfrm>
      </p:grpSpPr>
      <p:pic>
        <p:nvPicPr>
          <p:cNvPr id="267" name="Google Shape;267;p43"/>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68" name="Google Shape;268;p43"/>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69" name="Google Shape;269;p4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70" name="Google Shape;270;p43"/>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71" name="Google Shape;271;p4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72" name="Google Shape;272;p4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273"/>
        <p:cNvGrpSpPr/>
        <p:nvPr/>
      </p:nvGrpSpPr>
      <p:grpSpPr>
        <a:xfrm>
          <a:off x="0" y="0"/>
          <a:ext cx="0" cy="0"/>
          <a:chOff x="0" y="0"/>
          <a:chExt cx="0" cy="0"/>
        </a:xfrm>
      </p:grpSpPr>
      <p:pic>
        <p:nvPicPr>
          <p:cNvPr id="274" name="Google Shape;274;p44"/>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75" name="Google Shape;275;p44"/>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76" name="Google Shape;276;p44"/>
          <p:cNvSpPr txBox="1">
            <a:spLocks noGrp="1"/>
          </p:cNvSpPr>
          <p:nvPr>
            <p:ph type="title"/>
          </p:nvPr>
        </p:nvSpPr>
        <p:spPr>
          <a:xfrm>
            <a:off x="428737" y="47628"/>
            <a:ext cx="5573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77" name="Google Shape;277;p44"/>
          <p:cNvSpPr txBox="1">
            <a:spLocks noGrp="1"/>
          </p:cNvSpPr>
          <p:nvPr>
            <p:ph type="body" idx="1"/>
          </p:nvPr>
        </p:nvSpPr>
        <p:spPr>
          <a:xfrm>
            <a:off x="428737" y="1208916"/>
            <a:ext cx="54627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78" name="Google Shape;278;p44"/>
          <p:cNvSpPr txBox="1">
            <a:spLocks noGrp="1"/>
          </p:cNvSpPr>
          <p:nvPr>
            <p:ph type="body" idx="2"/>
          </p:nvPr>
        </p:nvSpPr>
        <p:spPr>
          <a:xfrm>
            <a:off x="428737" y="822884"/>
            <a:ext cx="55737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79" name="Google Shape;279;p44"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280"/>
        <p:cNvGrpSpPr/>
        <p:nvPr/>
      </p:nvGrpSpPr>
      <p:grpSpPr>
        <a:xfrm>
          <a:off x="0" y="0"/>
          <a:ext cx="0" cy="0"/>
          <a:chOff x="0" y="0"/>
          <a:chExt cx="0" cy="0"/>
        </a:xfrm>
      </p:grpSpPr>
      <p:pic>
        <p:nvPicPr>
          <p:cNvPr id="281" name="Google Shape;281;p45"/>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82" name="Google Shape;282;p45"/>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83" name="Google Shape;283;p4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84" name="Google Shape;284;p4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85" name="Google Shape;285;p4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86" name="Google Shape;286;p45"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287"/>
        <p:cNvGrpSpPr/>
        <p:nvPr/>
      </p:nvGrpSpPr>
      <p:grpSpPr>
        <a:xfrm>
          <a:off x="0" y="0"/>
          <a:ext cx="0" cy="0"/>
          <a:chOff x="0" y="0"/>
          <a:chExt cx="0" cy="0"/>
        </a:xfrm>
      </p:grpSpPr>
      <p:pic>
        <p:nvPicPr>
          <p:cNvPr id="288" name="Google Shape;288;p46"/>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89" name="Google Shape;289;p46"/>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90" name="Google Shape;290;p4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91" name="Google Shape;291;p46"/>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92" name="Google Shape;292;p4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93" name="Google Shape;293;p46"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294"/>
        <p:cNvGrpSpPr/>
        <p:nvPr/>
      </p:nvGrpSpPr>
      <p:grpSpPr>
        <a:xfrm>
          <a:off x="0" y="0"/>
          <a:ext cx="0" cy="0"/>
          <a:chOff x="0" y="0"/>
          <a:chExt cx="0" cy="0"/>
        </a:xfrm>
      </p:grpSpPr>
      <p:pic>
        <p:nvPicPr>
          <p:cNvPr id="295" name="Google Shape;295;p4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296" name="Google Shape;296;p4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97" name="Google Shape;297;p47"/>
          <p:cNvSpPr txBox="1">
            <a:spLocks noGrp="1"/>
          </p:cNvSpPr>
          <p:nvPr>
            <p:ph type="body" idx="1"/>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98" name="Google Shape;298;p4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299" name="Google Shape;299;p47"/>
          <p:cNvSpPr txBox="1">
            <a:spLocks noGrp="1"/>
          </p:cNvSpPr>
          <p:nvPr>
            <p:ph type="body" idx="2"/>
          </p:nvPr>
        </p:nvSpPr>
        <p:spPr>
          <a:xfrm>
            <a:off x="428737" y="1207092"/>
            <a:ext cx="7362300" cy="28932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400"/>
              <a:buNone/>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00"/>
        <p:cNvGrpSpPr/>
        <p:nvPr/>
      </p:nvGrpSpPr>
      <p:grpSpPr>
        <a:xfrm>
          <a:off x="0" y="0"/>
          <a:ext cx="0" cy="0"/>
          <a:chOff x="0" y="0"/>
          <a:chExt cx="0" cy="0"/>
        </a:xfrm>
      </p:grpSpPr>
      <p:pic>
        <p:nvPicPr>
          <p:cNvPr id="301" name="Google Shape;301;p4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02" name="Google Shape;302;p48"/>
          <p:cNvSpPr txBox="1">
            <a:spLocks noGrp="1"/>
          </p:cNvSpPr>
          <p:nvPr>
            <p:ph type="body" idx="1"/>
          </p:nvPr>
        </p:nvSpPr>
        <p:spPr>
          <a:xfrm>
            <a:off x="428737" y="1208915"/>
            <a:ext cx="8286600" cy="1997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03" name="Google Shape;303;p4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04" name="Google Shape;304;p4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05" name="Google Shape;305;p4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306"/>
        <p:cNvGrpSpPr/>
        <p:nvPr/>
      </p:nvGrpSpPr>
      <p:grpSpPr>
        <a:xfrm>
          <a:off x="0" y="0"/>
          <a:ext cx="0" cy="0"/>
          <a:chOff x="0" y="0"/>
          <a:chExt cx="0" cy="0"/>
        </a:xfrm>
      </p:grpSpPr>
      <p:pic>
        <p:nvPicPr>
          <p:cNvPr id="307" name="Google Shape;307;p4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08" name="Google Shape;308;p4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09" name="Google Shape;309;p49"/>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10" name="Google Shape;310;p4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11" name="Google Shape;311;p4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318"/>
        <p:cNvGrpSpPr/>
        <p:nvPr/>
      </p:nvGrpSpPr>
      <p:grpSpPr>
        <a:xfrm>
          <a:off x="0" y="0"/>
          <a:ext cx="0" cy="0"/>
          <a:chOff x="0" y="0"/>
          <a:chExt cx="0" cy="0"/>
        </a:xfrm>
      </p:grpSpPr>
      <p:pic>
        <p:nvPicPr>
          <p:cNvPr id="319" name="Google Shape;319;p5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20" name="Google Shape;320;p5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21" name="Google Shape;321;p51"/>
          <p:cNvSpPr txBox="1">
            <a:spLocks noGrp="1"/>
          </p:cNvSpPr>
          <p:nvPr>
            <p:ph type="body" idx="1"/>
          </p:nvPr>
        </p:nvSpPr>
        <p:spPr>
          <a:xfrm>
            <a:off x="428737" y="1208916"/>
            <a:ext cx="8286600" cy="3318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22" name="Google Shape;322;p5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23" name="Google Shape;323;p5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24" name="Google Shape;324;p51"/>
          <p:cNvSpPr txBox="1">
            <a:spLocks noGrp="1"/>
          </p:cNvSpPr>
          <p:nvPr>
            <p:ph type="body" idx="3"/>
          </p:nvPr>
        </p:nvSpPr>
        <p:spPr>
          <a:xfrm>
            <a:off x="6188035" y="2802157"/>
            <a:ext cx="2361000" cy="1025100"/>
          </a:xfrm>
          <a:prstGeom prst="rect">
            <a:avLst/>
          </a:prstGeom>
          <a:noFill/>
          <a:ln>
            <a:noFill/>
          </a:ln>
        </p:spPr>
        <p:txBody>
          <a:bodyPr spcFirstLastPara="1" wrap="square" lIns="0" tIns="0" rIns="0" bIns="0" anchor="t" anchorCtr="0">
            <a:noAutofit/>
          </a:bodyPr>
          <a:lstStyle>
            <a:lvl1pPr marL="457200" lvl="0" indent="-228600" algn="ctr" rtl="0">
              <a:spcBef>
                <a:spcPts val="800"/>
              </a:spcBef>
              <a:spcAft>
                <a:spcPts val="0"/>
              </a:spcAft>
              <a:buSzPts val="1700"/>
              <a:buNone/>
              <a:defRPr sz="1700">
                <a:solidFill>
                  <a:schemeClr val="lt1"/>
                </a:solidFill>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325"/>
        <p:cNvGrpSpPr/>
        <p:nvPr/>
      </p:nvGrpSpPr>
      <p:grpSpPr>
        <a:xfrm>
          <a:off x="0" y="0"/>
          <a:ext cx="0" cy="0"/>
          <a:chOff x="0" y="0"/>
          <a:chExt cx="0" cy="0"/>
        </a:xfrm>
      </p:grpSpPr>
      <p:pic>
        <p:nvPicPr>
          <p:cNvPr id="326" name="Google Shape;326;p52"/>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27" name="Google Shape;327;p52"/>
          <p:cNvSpPr txBox="1">
            <a:spLocks noGrp="1"/>
          </p:cNvSpPr>
          <p:nvPr>
            <p:ph type="body" idx="1"/>
          </p:nvPr>
        </p:nvSpPr>
        <p:spPr>
          <a:xfrm>
            <a:off x="428737" y="1208913"/>
            <a:ext cx="8286600" cy="18885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28" name="Google Shape;328;p52"/>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29" name="Google Shape;329;p5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30" name="Google Shape;330;p52"/>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331"/>
        <p:cNvGrpSpPr/>
        <p:nvPr/>
      </p:nvGrpSpPr>
      <p:grpSpPr>
        <a:xfrm>
          <a:off x="0" y="0"/>
          <a:ext cx="0" cy="0"/>
          <a:chOff x="0" y="0"/>
          <a:chExt cx="0" cy="0"/>
        </a:xfrm>
      </p:grpSpPr>
      <p:pic>
        <p:nvPicPr>
          <p:cNvPr id="332" name="Google Shape;332;p53"/>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33" name="Google Shape;333;p53"/>
          <p:cNvSpPr txBox="1">
            <a:spLocks noGrp="1"/>
          </p:cNvSpPr>
          <p:nvPr>
            <p:ph type="body" idx="1"/>
          </p:nvPr>
        </p:nvSpPr>
        <p:spPr>
          <a:xfrm>
            <a:off x="428737" y="1208913"/>
            <a:ext cx="82866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34" name="Google Shape;334;p53"/>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35" name="Google Shape;335;p5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336" name="Google Shape;336;p5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337"/>
        <p:cNvGrpSpPr/>
        <p:nvPr/>
      </p:nvGrpSpPr>
      <p:grpSpPr>
        <a:xfrm>
          <a:off x="0" y="0"/>
          <a:ext cx="0" cy="0"/>
          <a:chOff x="0" y="0"/>
          <a:chExt cx="0" cy="0"/>
        </a:xfrm>
      </p:grpSpPr>
      <p:pic>
        <p:nvPicPr>
          <p:cNvPr id="338" name="Google Shape;338;p54"/>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39" name="Google Shape;339;p54"/>
          <p:cNvSpPr txBox="1">
            <a:spLocks noGrp="1"/>
          </p:cNvSpPr>
          <p:nvPr>
            <p:ph type="body" idx="1"/>
          </p:nvPr>
        </p:nvSpPr>
        <p:spPr>
          <a:xfrm>
            <a:off x="428737" y="1208913"/>
            <a:ext cx="49377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40" name="Google Shape;340;p54"/>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41" name="Google Shape;341;p5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342" name="Google Shape;342;p5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343"/>
        <p:cNvGrpSpPr/>
        <p:nvPr/>
      </p:nvGrpSpPr>
      <p:grpSpPr>
        <a:xfrm>
          <a:off x="0" y="0"/>
          <a:ext cx="0" cy="0"/>
          <a:chOff x="0" y="0"/>
          <a:chExt cx="0" cy="0"/>
        </a:xfrm>
      </p:grpSpPr>
      <p:pic>
        <p:nvPicPr>
          <p:cNvPr id="344" name="Google Shape;344;p55"/>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45" name="Google Shape;345;p55"/>
          <p:cNvSpPr txBox="1">
            <a:spLocks noGrp="1"/>
          </p:cNvSpPr>
          <p:nvPr>
            <p:ph type="body" idx="1"/>
          </p:nvPr>
        </p:nvSpPr>
        <p:spPr>
          <a:xfrm>
            <a:off x="428737" y="1208915"/>
            <a:ext cx="36942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46" name="Google Shape;346;p5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47" name="Google Shape;347;p5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48" name="Google Shape;348;p55"/>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349"/>
        <p:cNvGrpSpPr/>
        <p:nvPr/>
      </p:nvGrpSpPr>
      <p:grpSpPr>
        <a:xfrm>
          <a:off x="0" y="0"/>
          <a:ext cx="0" cy="0"/>
          <a:chOff x="0" y="0"/>
          <a:chExt cx="0" cy="0"/>
        </a:xfrm>
      </p:grpSpPr>
      <p:pic>
        <p:nvPicPr>
          <p:cNvPr id="350" name="Google Shape;350;p5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51" name="Google Shape;351;p56"/>
          <p:cNvSpPr txBox="1">
            <a:spLocks noGrp="1"/>
          </p:cNvSpPr>
          <p:nvPr>
            <p:ph type="body" idx="1"/>
          </p:nvPr>
        </p:nvSpPr>
        <p:spPr>
          <a:xfrm>
            <a:off x="428737" y="1208913"/>
            <a:ext cx="43329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52" name="Google Shape;352;p56"/>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53" name="Google Shape;353;p5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54" name="Google Shape;354;p5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355"/>
        <p:cNvGrpSpPr/>
        <p:nvPr/>
      </p:nvGrpSpPr>
      <p:grpSpPr>
        <a:xfrm>
          <a:off x="0" y="0"/>
          <a:ext cx="0" cy="0"/>
          <a:chOff x="0" y="0"/>
          <a:chExt cx="0" cy="0"/>
        </a:xfrm>
      </p:grpSpPr>
      <p:pic>
        <p:nvPicPr>
          <p:cNvPr id="356" name="Google Shape;356;p57"/>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57" name="Google Shape;357;p57"/>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58" name="Google Shape;358;p57"/>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59" name="Google Shape;359;p57"/>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0" name="Google Shape;360;p57"/>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1" name="Google Shape;361;p57"/>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62" name="Google Shape;362;p57"/>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63" name="Google Shape;363;p57"/>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64" name="Google Shape;364;p57"/>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5" name="Google Shape;365;p57"/>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366" name="Google Shape;366;p5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67" name="Google Shape;367;p5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368"/>
        <p:cNvGrpSpPr/>
        <p:nvPr/>
      </p:nvGrpSpPr>
      <p:grpSpPr>
        <a:xfrm>
          <a:off x="0" y="0"/>
          <a:ext cx="0" cy="0"/>
          <a:chOff x="0" y="0"/>
          <a:chExt cx="0" cy="0"/>
        </a:xfrm>
      </p:grpSpPr>
      <p:pic>
        <p:nvPicPr>
          <p:cNvPr id="369" name="Google Shape;369;p58"/>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70" name="Google Shape;370;p58"/>
          <p:cNvSpPr txBox="1">
            <a:spLocks noGrp="1"/>
          </p:cNvSpPr>
          <p:nvPr>
            <p:ph type="body" idx="1"/>
          </p:nvPr>
        </p:nvSpPr>
        <p:spPr>
          <a:xfrm>
            <a:off x="31424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1" name="Google Shape;371;p58"/>
          <p:cNvSpPr txBox="1">
            <a:spLocks noGrp="1"/>
          </p:cNvSpPr>
          <p:nvPr>
            <p:ph type="body" idx="2"/>
          </p:nvPr>
        </p:nvSpPr>
        <p:spPr>
          <a:xfrm>
            <a:off x="2081303"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2" name="Google Shape;372;p58"/>
          <p:cNvSpPr txBox="1">
            <a:spLocks noGrp="1"/>
          </p:cNvSpPr>
          <p:nvPr>
            <p:ph type="body" idx="3"/>
          </p:nvPr>
        </p:nvSpPr>
        <p:spPr>
          <a:xfrm>
            <a:off x="3819189"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3" name="Google Shape;373;p58"/>
          <p:cNvSpPr txBox="1">
            <a:spLocks noGrp="1"/>
          </p:cNvSpPr>
          <p:nvPr>
            <p:ph type="body" idx="4"/>
          </p:nvPr>
        </p:nvSpPr>
        <p:spPr>
          <a:xfrm>
            <a:off x="2058995"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4" name="Google Shape;374;p58"/>
          <p:cNvSpPr txBox="1">
            <a:spLocks noGrp="1"/>
          </p:cNvSpPr>
          <p:nvPr>
            <p:ph type="body" idx="5"/>
          </p:nvPr>
        </p:nvSpPr>
        <p:spPr>
          <a:xfrm>
            <a:off x="3787272"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5" name="Google Shape;375;p58"/>
          <p:cNvSpPr>
            <a:spLocks noGrp="1"/>
          </p:cNvSpPr>
          <p:nvPr>
            <p:ph type="pic" idx="6"/>
          </p:nvPr>
        </p:nvSpPr>
        <p:spPr>
          <a:xfrm>
            <a:off x="489297"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6" name="Google Shape;376;p58"/>
          <p:cNvSpPr>
            <a:spLocks noGrp="1"/>
          </p:cNvSpPr>
          <p:nvPr>
            <p:ph type="pic" idx="7"/>
          </p:nvPr>
        </p:nvSpPr>
        <p:spPr>
          <a:xfrm>
            <a:off x="2228898"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7" name="Google Shape;377;p58"/>
          <p:cNvSpPr>
            <a:spLocks noGrp="1"/>
          </p:cNvSpPr>
          <p:nvPr>
            <p:ph type="pic" idx="8"/>
          </p:nvPr>
        </p:nvSpPr>
        <p:spPr>
          <a:xfrm>
            <a:off x="3939072"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8" name="Google Shape;378;p58"/>
          <p:cNvSpPr txBox="1">
            <a:spLocks noGrp="1"/>
          </p:cNvSpPr>
          <p:nvPr>
            <p:ph type="body" idx="9"/>
          </p:nvPr>
        </p:nvSpPr>
        <p:spPr>
          <a:xfrm>
            <a:off x="343306"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28600" algn="l" rtl="0">
              <a:spcBef>
                <a:spcPts val="500"/>
              </a:spcBef>
              <a:spcAft>
                <a:spcPts val="0"/>
              </a:spcAft>
              <a:buSzPts val="1100"/>
              <a:buNone/>
              <a:defRPr sz="1100">
                <a:solidFill>
                  <a:schemeClr val="lt1"/>
                </a:solidFill>
              </a:defRPr>
            </a:lvl3pPr>
            <a:lvl4pPr marL="1828800" lvl="3" indent="-228600" algn="l" rtl="0">
              <a:spcBef>
                <a:spcPts val="500"/>
              </a:spcBef>
              <a:spcAft>
                <a:spcPts val="0"/>
              </a:spcAft>
              <a:buSzPts val="1400"/>
              <a:buNone/>
              <a:defRPr sz="1400">
                <a:solidFill>
                  <a:schemeClr val="dk2"/>
                </a:solidFill>
                <a:latin typeface="Salesforce Sans"/>
                <a:ea typeface="Salesforce Sans"/>
                <a:cs typeface="Salesforce Sans"/>
                <a:sym typeface="Salesforce Sans"/>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9" name="Google Shape;379;p58"/>
          <p:cNvSpPr txBox="1">
            <a:spLocks noGrp="1"/>
          </p:cNvSpPr>
          <p:nvPr>
            <p:ph type="body" idx="13"/>
          </p:nvPr>
        </p:nvSpPr>
        <p:spPr>
          <a:xfrm>
            <a:off x="5555287"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80" name="Google Shape;380;p58"/>
          <p:cNvSpPr txBox="1">
            <a:spLocks noGrp="1"/>
          </p:cNvSpPr>
          <p:nvPr>
            <p:ph type="body" idx="14"/>
          </p:nvPr>
        </p:nvSpPr>
        <p:spPr>
          <a:xfrm>
            <a:off x="7293172"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81" name="Google Shape;381;p58"/>
          <p:cNvSpPr txBox="1">
            <a:spLocks noGrp="1"/>
          </p:cNvSpPr>
          <p:nvPr>
            <p:ph type="body" idx="15"/>
          </p:nvPr>
        </p:nvSpPr>
        <p:spPr>
          <a:xfrm>
            <a:off x="552521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82" name="Google Shape;382;p58"/>
          <p:cNvSpPr txBox="1">
            <a:spLocks noGrp="1"/>
          </p:cNvSpPr>
          <p:nvPr>
            <p:ph type="body" idx="16"/>
          </p:nvPr>
        </p:nvSpPr>
        <p:spPr>
          <a:xfrm>
            <a:off x="7263166"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83" name="Google Shape;383;p58"/>
          <p:cNvSpPr>
            <a:spLocks noGrp="1"/>
          </p:cNvSpPr>
          <p:nvPr>
            <p:ph type="pic" idx="17"/>
          </p:nvPr>
        </p:nvSpPr>
        <p:spPr>
          <a:xfrm>
            <a:off x="5671874"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84" name="Google Shape;384;p58"/>
          <p:cNvSpPr>
            <a:spLocks noGrp="1"/>
          </p:cNvSpPr>
          <p:nvPr>
            <p:ph type="pic" idx="18"/>
          </p:nvPr>
        </p:nvSpPr>
        <p:spPr>
          <a:xfrm>
            <a:off x="7414966"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385" name="Google Shape;385;p5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86" name="Google Shape;386;p5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387"/>
        <p:cNvGrpSpPr/>
        <p:nvPr/>
      </p:nvGrpSpPr>
      <p:grpSpPr>
        <a:xfrm>
          <a:off x="0" y="0"/>
          <a:ext cx="0" cy="0"/>
          <a:chOff x="0" y="0"/>
          <a:chExt cx="0" cy="0"/>
        </a:xfrm>
      </p:grpSpPr>
      <p:pic>
        <p:nvPicPr>
          <p:cNvPr id="388" name="Google Shape;388;p5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89" name="Google Shape;389;p59"/>
          <p:cNvSpPr txBox="1">
            <a:spLocks noGrp="1"/>
          </p:cNvSpPr>
          <p:nvPr>
            <p:ph type="ctrTitle"/>
          </p:nvPr>
        </p:nvSpPr>
        <p:spPr>
          <a:xfrm>
            <a:off x="805587" y="1455830"/>
            <a:ext cx="3483600" cy="9738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100"/>
              <a:buNone/>
              <a:defRPr sz="2100" b="1">
                <a:solidFill>
                  <a:schemeClr val="l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90" name="Google Shape;390;p59"/>
          <p:cNvSpPr txBox="1">
            <a:spLocks noGrp="1"/>
          </p:cNvSpPr>
          <p:nvPr>
            <p:ph type="body" idx="1"/>
          </p:nvPr>
        </p:nvSpPr>
        <p:spPr>
          <a:xfrm>
            <a:off x="1088564" y="2501087"/>
            <a:ext cx="2913300" cy="6858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1500"/>
              <a:buNone/>
              <a:defRPr>
                <a:solidFill>
                  <a:schemeClr val="lt1"/>
                </a:solidFill>
              </a:defRPr>
            </a:lvl1pPr>
            <a:lvl2pPr marL="914400" lvl="1" indent="-304800" algn="ctr" rtl="0">
              <a:spcBef>
                <a:spcPts val="500"/>
              </a:spcBef>
              <a:spcAft>
                <a:spcPts val="0"/>
              </a:spcAft>
              <a:buSzPts val="1200"/>
              <a:buFont typeface="Arial"/>
              <a:buChar char="​"/>
              <a:defRPr sz="1200">
                <a:solidFill>
                  <a:schemeClr val="lt1"/>
                </a:solidFill>
              </a:defRPr>
            </a:lvl2pPr>
            <a:lvl3pPr marL="1371600" lvl="2" indent="-228600" algn="ctr" rtl="0">
              <a:spcBef>
                <a:spcPts val="500"/>
              </a:spcBef>
              <a:spcAft>
                <a:spcPts val="0"/>
              </a:spcAft>
              <a:buSzPts val="1200"/>
              <a:buNone/>
              <a:defRPr/>
            </a:lvl3pPr>
            <a:lvl4pPr marL="1828800" lvl="3" indent="-228600" algn="ctr" rtl="0">
              <a:spcBef>
                <a:spcPts val="500"/>
              </a:spcBef>
              <a:spcAft>
                <a:spcPts val="0"/>
              </a:spcAft>
              <a:buSzPts val="1100"/>
              <a:buNone/>
              <a:defRPr/>
            </a:lvl4pPr>
            <a:lvl5pPr marL="2286000" lvl="4" indent="-228600" algn="ctr" rtl="0">
              <a:spcBef>
                <a:spcPts val="500"/>
              </a:spcBef>
              <a:spcAft>
                <a:spcPts val="0"/>
              </a:spcAft>
              <a:buSzPts val="1500"/>
              <a:buFont typeface="Arial"/>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391"/>
        <p:cNvGrpSpPr/>
        <p:nvPr/>
      </p:nvGrpSpPr>
      <p:grpSpPr>
        <a:xfrm>
          <a:off x="0" y="0"/>
          <a:ext cx="0" cy="0"/>
          <a:chOff x="0" y="0"/>
          <a:chExt cx="0" cy="0"/>
        </a:xfrm>
      </p:grpSpPr>
      <p:pic>
        <p:nvPicPr>
          <p:cNvPr id="392" name="Google Shape;392;p60"/>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393" name="Google Shape;393;p60"/>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394" name="Google Shape;394;p60"/>
          <p:cNvSpPr txBox="1">
            <a:spLocks noGrp="1"/>
          </p:cNvSpPr>
          <p:nvPr>
            <p:ph type="ctrTitle"/>
          </p:nvPr>
        </p:nvSpPr>
        <p:spPr>
          <a:xfrm>
            <a:off x="706526" y="2643085"/>
            <a:ext cx="52314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Salesforce Sans"/>
              <a:buChar char="“"/>
              <a:defRPr sz="23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95" name="Google Shape;395;p60"/>
          <p:cNvSpPr txBox="1">
            <a:spLocks noGrp="1"/>
          </p:cNvSpPr>
          <p:nvPr>
            <p:ph type="body" idx="1"/>
          </p:nvPr>
        </p:nvSpPr>
        <p:spPr>
          <a:xfrm>
            <a:off x="844674" y="3522912"/>
            <a:ext cx="3304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96" name="Google Shape;396;p6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397"/>
        <p:cNvGrpSpPr/>
        <p:nvPr/>
      </p:nvGrpSpPr>
      <p:grpSpPr>
        <a:xfrm>
          <a:off x="0" y="0"/>
          <a:ext cx="0" cy="0"/>
          <a:chOff x="0" y="0"/>
          <a:chExt cx="0" cy="0"/>
        </a:xfrm>
      </p:grpSpPr>
      <p:pic>
        <p:nvPicPr>
          <p:cNvPr id="398" name="Google Shape;398;p61"/>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399" name="Google Shape;399;p61"/>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400" name="Google Shape;400;p61"/>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01" name="Google Shape;401;p61"/>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02" name="Google Shape;402;p6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403" name="Google Shape;403;p61"/>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04"/>
        <p:cNvGrpSpPr/>
        <p:nvPr/>
      </p:nvGrpSpPr>
      <p:grpSpPr>
        <a:xfrm>
          <a:off x="0" y="0"/>
          <a:ext cx="0" cy="0"/>
          <a:chOff x="0" y="0"/>
          <a:chExt cx="0" cy="0"/>
        </a:xfrm>
      </p:grpSpPr>
      <p:pic>
        <p:nvPicPr>
          <p:cNvPr id="405" name="Google Shape;405;p62"/>
          <p:cNvPicPr preferRelativeResize="0"/>
          <p:nvPr/>
        </p:nvPicPr>
        <p:blipFill rotWithShape="1">
          <a:blip r:embed="rId2">
            <a:alphaModFix/>
          </a:blip>
          <a:srcRect/>
          <a:stretch/>
        </p:blipFill>
        <p:spPr>
          <a:xfrm>
            <a:off x="2" y="1343"/>
            <a:ext cx="9141607" cy="5142158"/>
          </a:xfrm>
          <a:prstGeom prst="rect">
            <a:avLst/>
          </a:prstGeom>
          <a:noFill/>
          <a:ln>
            <a:noFill/>
          </a:ln>
        </p:spPr>
      </p:pic>
      <p:pic>
        <p:nvPicPr>
          <p:cNvPr id="406" name="Google Shape;406;p6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07" name="Google Shape;407;p62"/>
          <p:cNvSpPr txBox="1">
            <a:spLocks noGrp="1"/>
          </p:cNvSpPr>
          <p:nvPr>
            <p:ph type="ctrTitle"/>
          </p:nvPr>
        </p:nvSpPr>
        <p:spPr>
          <a:xfrm>
            <a:off x="1884106" y="1353504"/>
            <a:ext cx="5375700" cy="836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08" name="Google Shape;408;p62"/>
          <p:cNvSpPr txBox="1">
            <a:spLocks noGrp="1"/>
          </p:cNvSpPr>
          <p:nvPr>
            <p:ph type="body" idx="1"/>
          </p:nvPr>
        </p:nvSpPr>
        <p:spPr>
          <a:xfrm>
            <a:off x="1884106" y="2246954"/>
            <a:ext cx="5375700" cy="6954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409"/>
        <p:cNvGrpSpPr/>
        <p:nvPr/>
      </p:nvGrpSpPr>
      <p:grpSpPr>
        <a:xfrm>
          <a:off x="0" y="0"/>
          <a:ext cx="0" cy="0"/>
          <a:chOff x="0" y="0"/>
          <a:chExt cx="0" cy="0"/>
        </a:xfrm>
      </p:grpSpPr>
      <p:pic>
        <p:nvPicPr>
          <p:cNvPr id="410" name="Google Shape;410;p63"/>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411" name="Google Shape;411;p6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12" name="Google Shape;412;p63"/>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13" name="Google Shape;413;p63"/>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414"/>
        <p:cNvGrpSpPr/>
        <p:nvPr/>
      </p:nvGrpSpPr>
      <p:grpSpPr>
        <a:xfrm>
          <a:off x="0" y="0"/>
          <a:ext cx="0" cy="0"/>
          <a:chOff x="0" y="0"/>
          <a:chExt cx="0" cy="0"/>
        </a:xfrm>
      </p:grpSpPr>
      <p:pic>
        <p:nvPicPr>
          <p:cNvPr id="415" name="Google Shape;415;p64"/>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416" name="Google Shape;416;p64"/>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17" name="Google Shape;417;p6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18" name="Google Shape;418;p6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19" name="Google Shape;419;p64"/>
          <p:cNvSpPr txBox="1">
            <a:spLocks noGrp="1"/>
          </p:cNvSpPr>
          <p:nvPr>
            <p:ph type="body" idx="2"/>
          </p:nvPr>
        </p:nvSpPr>
        <p:spPr>
          <a:xfrm>
            <a:off x="428737" y="1205095"/>
            <a:ext cx="8275800" cy="35256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500"/>
              <a:buNone/>
              <a:defRPr>
                <a:solidFill>
                  <a:schemeClr val="accent1"/>
                </a:solidFill>
              </a:defRPr>
            </a:lvl1pPr>
            <a:lvl2pPr marL="914400" lvl="1" indent="-317500" algn="l" rtl="0">
              <a:spcBef>
                <a:spcPts val="200"/>
              </a:spcBef>
              <a:spcAft>
                <a:spcPts val="0"/>
              </a:spcAft>
              <a:buClr>
                <a:schemeClr val="dk1"/>
              </a:buClr>
              <a:buSzPts val="1400"/>
              <a:buChar char="•"/>
              <a:defRPr>
                <a:solidFill>
                  <a:schemeClr val="accent1"/>
                </a:solidFill>
              </a:defRPr>
            </a:lvl2pPr>
            <a:lvl3pPr marL="1371600" lvl="2" indent="-304800" algn="l" rtl="0">
              <a:spcBef>
                <a:spcPts val="500"/>
              </a:spcBef>
              <a:spcAft>
                <a:spcPts val="0"/>
              </a:spcAft>
              <a:buClr>
                <a:schemeClr val="dk1"/>
              </a:buClr>
              <a:buSzPts val="1200"/>
              <a:buChar char="•"/>
              <a:defRPr>
                <a:solidFill>
                  <a:schemeClr val="accent1"/>
                </a:solidFill>
              </a:defRPr>
            </a:lvl3pPr>
            <a:lvl4pPr marL="1828800" lvl="3" indent="-298450" algn="l" rtl="0">
              <a:spcBef>
                <a:spcPts val="500"/>
              </a:spcBef>
              <a:spcAft>
                <a:spcPts val="0"/>
              </a:spcAft>
              <a:buClr>
                <a:schemeClr val="dk1"/>
              </a:buClr>
              <a:buSzPts val="1100"/>
              <a:buChar char="•"/>
              <a:defRPr>
                <a:solidFill>
                  <a:schemeClr val="accent1"/>
                </a:solidFill>
              </a:defRPr>
            </a:lvl4pPr>
            <a:lvl5pPr marL="2286000" lvl="4" indent="-228600" algn="l" rtl="0">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420"/>
        <p:cNvGrpSpPr/>
        <p:nvPr/>
      </p:nvGrpSpPr>
      <p:grpSpPr>
        <a:xfrm>
          <a:off x="0" y="0"/>
          <a:ext cx="0" cy="0"/>
          <a:chOff x="0" y="0"/>
          <a:chExt cx="0" cy="0"/>
        </a:xfrm>
      </p:grpSpPr>
      <p:sp>
        <p:nvSpPr>
          <p:cNvPr id="421" name="Google Shape;421;p65"/>
          <p:cNvSpPr/>
          <p:nvPr/>
        </p:nvSpPr>
        <p:spPr>
          <a:xfrm flipH="1">
            <a:off x="5" y="0"/>
            <a:ext cx="2642700" cy="51435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alesforce Sans"/>
              <a:ea typeface="Salesforce Sans"/>
              <a:cs typeface="Salesforce Sans"/>
              <a:sym typeface="Salesforce Sans"/>
            </a:endParaRPr>
          </a:p>
        </p:txBody>
      </p:sp>
      <p:sp>
        <p:nvSpPr>
          <p:cNvPr id="422" name="Google Shape;422;p65"/>
          <p:cNvSpPr>
            <a:spLocks noGrp="1"/>
          </p:cNvSpPr>
          <p:nvPr>
            <p:ph type="pic" idx="2"/>
          </p:nvPr>
        </p:nvSpPr>
        <p:spPr>
          <a:xfrm>
            <a:off x="136992" y="133693"/>
            <a:ext cx="2368800" cy="1979700"/>
          </a:xfrm>
          <a:prstGeom prst="rect">
            <a:avLst/>
          </a:prstGeom>
          <a:solidFill>
            <a:schemeClr val="lt2"/>
          </a:solidFill>
          <a:ln>
            <a:noFill/>
          </a:ln>
        </p:spPr>
        <p:txBody>
          <a:bodyPr spcFirstLastPara="1" wrap="square" lIns="342950" tIns="0" rIns="342950" bIns="0" anchor="ctr" anchorCtr="0">
            <a:noAutofit/>
          </a:bodyPr>
          <a:lstStyle>
            <a:lvl1pPr marR="0" lvl="0" algn="ctr" rtl="0">
              <a:spcBef>
                <a:spcPts val="800"/>
              </a:spcBef>
              <a:spcAft>
                <a:spcPts val="0"/>
              </a:spcAft>
              <a:buClr>
                <a:srgbClr val="7F7F7F"/>
              </a:buClr>
              <a:buSzPts val="1100"/>
              <a:buFont typeface="Arial"/>
              <a:buNone/>
              <a:defRPr sz="11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423" name="Google Shape;423;p65"/>
          <p:cNvSpPr/>
          <p:nvPr/>
        </p:nvSpPr>
        <p:spPr>
          <a:xfrm>
            <a:off x="136992" y="133693"/>
            <a:ext cx="2368800" cy="1979700"/>
          </a:xfrm>
          <a:prstGeom prst="rect">
            <a:avLst/>
          </a:prstGeom>
          <a:solidFill>
            <a:srgbClr val="999999"/>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1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100">
              <a:solidFill>
                <a:srgbClr val="FFFFFF"/>
              </a:solidFill>
              <a:latin typeface="Salesforce Sans"/>
              <a:ea typeface="Salesforce Sans"/>
              <a:cs typeface="Salesforce Sans"/>
              <a:sym typeface="Salesforce Sans"/>
            </a:endParaRPr>
          </a:p>
        </p:txBody>
      </p:sp>
      <p:sp>
        <p:nvSpPr>
          <p:cNvPr id="424" name="Google Shape;424;p65"/>
          <p:cNvSpPr txBox="1">
            <a:spLocks noGrp="1"/>
          </p:cNvSpPr>
          <p:nvPr>
            <p:ph type="title"/>
          </p:nvPr>
        </p:nvSpPr>
        <p:spPr>
          <a:xfrm>
            <a:off x="2903754" y="367221"/>
            <a:ext cx="58116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100"/>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25" name="Google Shape;425;p65" descr="pasted-image.pdf"/>
          <p:cNvPicPr preferRelativeResize="0"/>
          <p:nvPr/>
        </p:nvPicPr>
        <p:blipFill rotWithShape="1">
          <a:blip r:embed="rId2">
            <a:alphaModFix/>
          </a:blip>
          <a:srcRect/>
          <a:stretch/>
        </p:blipFill>
        <p:spPr>
          <a:xfrm>
            <a:off x="1041297" y="4434970"/>
            <a:ext cx="559966" cy="392041"/>
          </a:xfrm>
          <a:prstGeom prst="rect">
            <a:avLst/>
          </a:prstGeom>
          <a:noFill/>
          <a:ln>
            <a:noFill/>
          </a:ln>
        </p:spPr>
      </p:pic>
      <p:cxnSp>
        <p:nvCxnSpPr>
          <p:cNvPr id="426" name="Google Shape;426;p65"/>
          <p:cNvCxnSpPr/>
          <p:nvPr/>
        </p:nvCxnSpPr>
        <p:spPr>
          <a:xfrm rot="10800000">
            <a:off x="1321265" y="3783075"/>
            <a:ext cx="0" cy="558000"/>
          </a:xfrm>
          <a:prstGeom prst="straightConnector1">
            <a:avLst/>
          </a:prstGeom>
          <a:noFill/>
          <a:ln w="9525" cap="flat" cmpd="sng">
            <a:solidFill>
              <a:srgbClr val="BCBABD"/>
            </a:solidFill>
            <a:prstDash val="solid"/>
            <a:round/>
            <a:headEnd type="none" w="sm" len="sm"/>
            <a:tailEnd type="none" w="sm" len="sm"/>
          </a:ln>
        </p:spPr>
      </p:cxnSp>
      <p:sp>
        <p:nvSpPr>
          <p:cNvPr id="427" name="Google Shape;427;p65"/>
          <p:cNvSpPr txBox="1">
            <a:spLocks noGrp="1"/>
          </p:cNvSpPr>
          <p:nvPr>
            <p:ph type="body" idx="1"/>
          </p:nvPr>
        </p:nvSpPr>
        <p:spPr>
          <a:xfrm>
            <a:off x="2903762" y="1277774"/>
            <a:ext cx="5811600" cy="18570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200"/>
              <a:buNone/>
              <a:defRPr sz="1200"/>
            </a:lvl1pPr>
            <a:lvl2pPr marL="914400" lvl="1" indent="-298450" algn="l" rtl="0">
              <a:spcBef>
                <a:spcPts val="200"/>
              </a:spcBef>
              <a:spcAft>
                <a:spcPts val="0"/>
              </a:spcAft>
              <a:buSzPts val="1100"/>
              <a:buChar char="•"/>
              <a:defRPr sz="1100"/>
            </a:lvl2pPr>
            <a:lvl3pPr marL="1371600" lvl="2" indent="-292100" algn="l" rtl="0">
              <a:spcBef>
                <a:spcPts val="500"/>
              </a:spcBef>
              <a:spcAft>
                <a:spcPts val="0"/>
              </a:spcAft>
              <a:buSzPts val="1000"/>
              <a:buChar char="•"/>
              <a:defRPr sz="1000">
                <a:solidFill>
                  <a:schemeClr val="dk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428"/>
        <p:cNvGrpSpPr/>
        <p:nvPr/>
      </p:nvGrpSpPr>
      <p:grpSpPr>
        <a:xfrm>
          <a:off x="0" y="0"/>
          <a:ext cx="0" cy="0"/>
          <a:chOff x="0" y="0"/>
          <a:chExt cx="0" cy="0"/>
        </a:xfrm>
      </p:grpSpPr>
      <p:pic>
        <p:nvPicPr>
          <p:cNvPr id="429" name="Google Shape;429;p66"/>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430" name="Google Shape;430;p66"/>
          <p:cNvGrpSpPr/>
          <p:nvPr/>
        </p:nvGrpSpPr>
        <p:grpSpPr>
          <a:xfrm>
            <a:off x="3" y="672"/>
            <a:ext cx="9141611" cy="5142156"/>
            <a:chOff x="4" y="896"/>
            <a:chExt cx="12188815" cy="6856208"/>
          </a:xfrm>
        </p:grpSpPr>
        <p:pic>
          <p:nvPicPr>
            <p:cNvPr id="431" name="Google Shape;431;p66"/>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432" name="Google Shape;432;p66"/>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433" name="Google Shape;433;p66"/>
          <p:cNvGrpSpPr/>
          <p:nvPr/>
        </p:nvGrpSpPr>
        <p:grpSpPr>
          <a:xfrm>
            <a:off x="2" y="670"/>
            <a:ext cx="9141611" cy="5142156"/>
            <a:chOff x="3" y="893"/>
            <a:chExt cx="12188815" cy="6856208"/>
          </a:xfrm>
        </p:grpSpPr>
        <p:pic>
          <p:nvPicPr>
            <p:cNvPr id="434" name="Google Shape;434;p66"/>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435" name="Google Shape;435;p66"/>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436"/>
        <p:cNvGrpSpPr/>
        <p:nvPr/>
      </p:nvGrpSpPr>
      <p:grpSpPr>
        <a:xfrm>
          <a:off x="0" y="0"/>
          <a:ext cx="0" cy="0"/>
          <a:chOff x="0" y="0"/>
          <a:chExt cx="0" cy="0"/>
        </a:xfrm>
      </p:grpSpPr>
      <p:pic>
        <p:nvPicPr>
          <p:cNvPr id="437" name="Google Shape;437;p67"/>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438" name="Google Shape;438;p6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39" name="Google Shape;439;p67"/>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40" name="Google Shape;440;p6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41" name="Google Shape;441;p6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442"/>
        <p:cNvGrpSpPr/>
        <p:nvPr/>
      </p:nvGrpSpPr>
      <p:grpSpPr>
        <a:xfrm>
          <a:off x="0" y="0"/>
          <a:ext cx="0" cy="0"/>
          <a:chOff x="0" y="0"/>
          <a:chExt cx="0" cy="0"/>
        </a:xfrm>
      </p:grpSpPr>
      <p:pic>
        <p:nvPicPr>
          <p:cNvPr id="443" name="Google Shape;443;p68"/>
          <p:cNvPicPr preferRelativeResize="0"/>
          <p:nvPr/>
        </p:nvPicPr>
        <p:blipFill rotWithShape="1">
          <a:blip r:embed="rId2">
            <a:alphaModFix/>
          </a:blip>
          <a:srcRect/>
          <a:stretch/>
        </p:blipFill>
        <p:spPr>
          <a:xfrm flipH="1">
            <a:off x="2383" y="670"/>
            <a:ext cx="9141615" cy="5142158"/>
          </a:xfrm>
          <a:prstGeom prst="rect">
            <a:avLst/>
          </a:prstGeom>
          <a:noFill/>
          <a:ln>
            <a:noFill/>
          </a:ln>
        </p:spPr>
      </p:pic>
      <p:sp>
        <p:nvSpPr>
          <p:cNvPr id="444" name="Google Shape;444;p6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45" name="Google Shape;445;p68"/>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46" name="Google Shape;446;p68"/>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47" name="Google Shape;447;p6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448"/>
        <p:cNvGrpSpPr/>
        <p:nvPr/>
      </p:nvGrpSpPr>
      <p:grpSpPr>
        <a:xfrm>
          <a:off x="0" y="0"/>
          <a:ext cx="0" cy="0"/>
          <a:chOff x="0" y="0"/>
          <a:chExt cx="0" cy="0"/>
        </a:xfrm>
      </p:grpSpPr>
      <p:sp>
        <p:nvSpPr>
          <p:cNvPr id="449" name="Google Shape;449;p69"/>
          <p:cNvSpPr txBox="1"/>
          <p:nvPr/>
        </p:nvSpPr>
        <p:spPr>
          <a:xfrm>
            <a:off x="785064" y="1641079"/>
            <a:ext cx="3544200" cy="264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accent1"/>
              </a:buClr>
              <a:buSzPts val="1200"/>
              <a:buFont typeface="Arial"/>
              <a:buNone/>
            </a:pPr>
            <a:r>
              <a:rPr lang="en" sz="1200" b="1">
                <a:solidFill>
                  <a:schemeClr val="accent1"/>
                </a:solidFill>
                <a:latin typeface="Salesforce Sans"/>
                <a:ea typeface="Salesforce Sans"/>
                <a:cs typeface="Salesforce Sans"/>
                <a:sym typeface="Salesforce Sans"/>
              </a:rPr>
              <a:t>What are Drawing Guides?  </a:t>
            </a:r>
            <a:endParaRPr sz="1100"/>
          </a:p>
          <a:p>
            <a:pPr marL="0" marR="0" lvl="0" indent="0" algn="l" rtl="0">
              <a:spcBef>
                <a:spcPts val="600"/>
              </a:spcBef>
              <a:spcAft>
                <a:spcPts val="0"/>
              </a:spcAft>
              <a:buClr>
                <a:schemeClr val="accent2"/>
              </a:buClr>
              <a:buSzPts val="900"/>
              <a:buFont typeface="Arial"/>
              <a:buNone/>
            </a:pPr>
            <a:r>
              <a:rPr lang="en" sz="9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100"/>
          </a:p>
          <a:p>
            <a:pPr marL="0" marR="0" lvl="0" indent="0" algn="l" rtl="0">
              <a:spcBef>
                <a:spcPts val="600"/>
              </a:spcBef>
              <a:spcAft>
                <a:spcPts val="0"/>
              </a:spcAft>
              <a:buClr>
                <a:schemeClr val="accent2"/>
              </a:buClr>
              <a:buSzPts val="900"/>
              <a:buFont typeface="Arial"/>
              <a:buNone/>
            </a:pPr>
            <a:br>
              <a:rPr lang="en" sz="900" b="1">
                <a:solidFill>
                  <a:schemeClr val="accent1"/>
                </a:solidFill>
                <a:latin typeface="Salesforce Sans"/>
                <a:ea typeface="Salesforce Sans"/>
                <a:cs typeface="Salesforce Sans"/>
                <a:sym typeface="Salesforce Sans"/>
              </a:rPr>
            </a:br>
            <a:endParaRPr sz="1100"/>
          </a:p>
        </p:txBody>
      </p:sp>
      <p:sp>
        <p:nvSpPr>
          <p:cNvPr id="450" name="Google Shape;450;p69"/>
          <p:cNvSpPr txBox="1"/>
          <p:nvPr/>
        </p:nvSpPr>
        <p:spPr>
          <a:xfrm>
            <a:off x="5624790" y="1317070"/>
            <a:ext cx="2745000" cy="3462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 sz="9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100"/>
          </a:p>
        </p:txBody>
      </p:sp>
      <p:cxnSp>
        <p:nvCxnSpPr>
          <p:cNvPr id="451" name="Google Shape;451;p69"/>
          <p:cNvCxnSpPr/>
          <p:nvPr/>
        </p:nvCxnSpPr>
        <p:spPr>
          <a:xfrm rot="10800000">
            <a:off x="4572000" y="-4090562"/>
            <a:ext cx="0" cy="9144000"/>
          </a:xfrm>
          <a:prstGeom prst="straightConnector1">
            <a:avLst/>
          </a:prstGeom>
          <a:noFill/>
          <a:ln w="19050" cap="flat" cmpd="sng">
            <a:solidFill>
              <a:schemeClr val="accent3"/>
            </a:solidFill>
            <a:prstDash val="solid"/>
            <a:round/>
            <a:headEnd type="none" w="sm" len="sm"/>
            <a:tailEnd type="none" w="sm" len="sm"/>
          </a:ln>
        </p:spPr>
      </p:cxnSp>
      <p:grpSp>
        <p:nvGrpSpPr>
          <p:cNvPr id="452" name="Google Shape;452;p69"/>
          <p:cNvGrpSpPr/>
          <p:nvPr/>
        </p:nvGrpSpPr>
        <p:grpSpPr>
          <a:xfrm>
            <a:off x="1" y="-1191"/>
            <a:ext cx="9143963" cy="5144691"/>
            <a:chOff x="1" y="-1588"/>
            <a:chExt cx="12188700" cy="6859588"/>
          </a:xfrm>
        </p:grpSpPr>
        <p:cxnSp>
          <p:nvCxnSpPr>
            <p:cNvPr id="453" name="Google Shape;453;p69"/>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454" name="Google Shape;454;p69"/>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455" name="Google Shape;455;p69"/>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456" name="Google Shape;456;p69"/>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457" name="Google Shape;457;p69"/>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458" name="Google Shape;458;p69"/>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459" name="Google Shape;459;p69"/>
          <p:cNvSpPr txBox="1">
            <a:spLocks noGrp="1"/>
          </p:cNvSpPr>
          <p:nvPr>
            <p:ph type="title"/>
          </p:nvPr>
        </p:nvSpPr>
        <p:spPr>
          <a:xfrm>
            <a:off x="428737" y="47628"/>
            <a:ext cx="87153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grpSp>
        <p:nvGrpSpPr>
          <p:cNvPr id="460" name="Google Shape;460;p69"/>
          <p:cNvGrpSpPr/>
          <p:nvPr/>
        </p:nvGrpSpPr>
        <p:grpSpPr>
          <a:xfrm>
            <a:off x="376434" y="1325269"/>
            <a:ext cx="8391408" cy="3296601"/>
            <a:chOff x="501778" y="1690825"/>
            <a:chExt cx="11185561" cy="4395468"/>
          </a:xfrm>
        </p:grpSpPr>
        <p:sp>
          <p:nvSpPr>
            <p:cNvPr id="461" name="Google Shape;461;p69"/>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2" name="Google Shape;462;p69"/>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3" name="Google Shape;463;p69"/>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4" name="Google Shape;464;p69"/>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465"/>
        <p:cNvGrpSpPr/>
        <p:nvPr/>
      </p:nvGrpSpPr>
      <p:grpSpPr>
        <a:xfrm>
          <a:off x="0" y="0"/>
          <a:ext cx="0" cy="0"/>
          <a:chOff x="0" y="0"/>
          <a:chExt cx="0" cy="0"/>
        </a:xfrm>
      </p:grpSpPr>
      <p:sp>
        <p:nvSpPr>
          <p:cNvPr id="466" name="Google Shape;466;p70"/>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1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467" name="Google Shape;467;p70"/>
          <p:cNvSpPr txBox="1">
            <a:spLocks noGrp="1"/>
          </p:cNvSpPr>
          <p:nvPr>
            <p:ph type="body" idx="1"/>
          </p:nvPr>
        </p:nvSpPr>
        <p:spPr>
          <a:xfrm>
            <a:off x="428739" y="822884"/>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accent2"/>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468" name="Google Shape;468;p70"/>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spcBef>
                <a:spcPts val="0"/>
              </a:spcBef>
              <a:spcAft>
                <a:spcPts val="0"/>
              </a:spcAft>
              <a:buSzPts val="1100"/>
              <a:buNone/>
              <a:defRPr sz="900">
                <a:solidFill>
                  <a:schemeClr val="accent2"/>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469"/>
        <p:cNvGrpSpPr/>
        <p:nvPr/>
      </p:nvGrpSpPr>
      <p:grpSpPr>
        <a:xfrm>
          <a:off x="0" y="0"/>
          <a:ext cx="0" cy="0"/>
          <a:chOff x="0" y="0"/>
          <a:chExt cx="0" cy="0"/>
        </a:xfrm>
      </p:grpSpPr>
      <p:pic>
        <p:nvPicPr>
          <p:cNvPr id="470" name="Google Shape;470;p71"/>
          <p:cNvPicPr preferRelativeResize="0"/>
          <p:nvPr/>
        </p:nvPicPr>
        <p:blipFill rotWithShape="1">
          <a:blip r:embed="rId2">
            <a:alphaModFix/>
          </a:blip>
          <a:srcRect t="119" b="129"/>
          <a:stretch/>
        </p:blipFill>
        <p:spPr>
          <a:xfrm>
            <a:off x="3" y="0"/>
            <a:ext cx="9141614" cy="5129511"/>
          </a:xfrm>
          <a:prstGeom prst="rect">
            <a:avLst/>
          </a:prstGeom>
          <a:noFill/>
          <a:ln>
            <a:noFill/>
          </a:ln>
        </p:spPr>
      </p:pic>
      <p:sp>
        <p:nvSpPr>
          <p:cNvPr id="471" name="Google Shape;471;p71"/>
          <p:cNvSpPr txBox="1">
            <a:spLocks noGrp="1"/>
          </p:cNvSpPr>
          <p:nvPr>
            <p:ph type="body" idx="1"/>
          </p:nvPr>
        </p:nvSpPr>
        <p:spPr>
          <a:xfrm>
            <a:off x="428737" y="1562919"/>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200"/>
              </a:spcBef>
              <a:spcAft>
                <a:spcPts val="0"/>
              </a:spcAft>
              <a:buClr>
                <a:schemeClr val="dk2"/>
              </a:buClr>
              <a:buSzPts val="1700"/>
              <a:buFont typeface="Salesforce Sans"/>
              <a:buNone/>
              <a:defRPr sz="1700">
                <a:solidFill>
                  <a:schemeClr val="accent1"/>
                </a:solidFill>
              </a:defRPr>
            </a:lvl1pPr>
            <a:lvl2pPr marL="914400" lvl="1" indent="-317500" algn="l" rtl="0">
              <a:lnSpc>
                <a:spcPct val="100000"/>
              </a:lnSpc>
              <a:spcBef>
                <a:spcPts val="200"/>
              </a:spcBef>
              <a:spcAft>
                <a:spcPts val="0"/>
              </a:spcAft>
              <a:buClr>
                <a:schemeClr val="accent1"/>
              </a:buClr>
              <a:buSzPts val="1400"/>
              <a:buChar char="•"/>
              <a:defRPr>
                <a:solidFill>
                  <a:schemeClr val="accent1"/>
                </a:solidFill>
              </a:defRPr>
            </a:lvl2pPr>
            <a:lvl3pPr marL="1371600" lvl="2" indent="-304800" algn="l" rtl="0">
              <a:lnSpc>
                <a:spcPct val="100000"/>
              </a:lnSpc>
              <a:spcBef>
                <a:spcPts val="500"/>
              </a:spcBef>
              <a:spcAft>
                <a:spcPts val="0"/>
              </a:spcAft>
              <a:buSzPts val="1200"/>
              <a:buChar char="•"/>
              <a:defRPr>
                <a:solidFill>
                  <a:schemeClr val="lt2"/>
                </a:solidFill>
              </a:defRPr>
            </a:lvl3pPr>
            <a:lvl4pPr marL="1828800" lvl="3" indent="-298450" algn="l" rtl="0">
              <a:lnSpc>
                <a:spcPct val="100000"/>
              </a:lnSpc>
              <a:spcBef>
                <a:spcPts val="500"/>
              </a:spcBef>
              <a:spcAft>
                <a:spcPts val="0"/>
              </a:spcAft>
              <a:buSzPts val="1100"/>
              <a:buChar char="•"/>
              <a:defRPr>
                <a:solidFill>
                  <a:schemeClr val="accent1"/>
                </a:solidFill>
              </a:defRPr>
            </a:lvl4pPr>
            <a:lvl5pPr marL="2286000" lvl="4" indent="-228600" algn="l" rtl="0">
              <a:lnSpc>
                <a:spcPct val="100000"/>
              </a:lnSpc>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72" name="Google Shape;472;p71"/>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73" name="Google Shape;473;p71"/>
          <p:cNvSpPr txBox="1">
            <a:spLocks noGrp="1"/>
          </p:cNvSpPr>
          <p:nvPr>
            <p:ph type="title"/>
          </p:nvPr>
        </p:nvSpPr>
        <p:spPr>
          <a:xfrm>
            <a:off x="428740" y="120868"/>
            <a:ext cx="3154500" cy="7428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700">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74" name="Google Shape;474;p71"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475"/>
        <p:cNvGrpSpPr/>
        <p:nvPr/>
      </p:nvGrpSpPr>
      <p:grpSpPr>
        <a:xfrm>
          <a:off x="0" y="0"/>
          <a:ext cx="0" cy="0"/>
          <a:chOff x="0" y="0"/>
          <a:chExt cx="0" cy="0"/>
        </a:xfrm>
      </p:grpSpPr>
      <p:sp>
        <p:nvSpPr>
          <p:cNvPr id="476" name="Google Shape;476;p72"/>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477" name="Google Shape;477;p72"/>
          <p:cNvSpPr txBox="1">
            <a:spLocks noGrp="1"/>
          </p:cNvSpPr>
          <p:nvPr>
            <p:ph type="body" idx="1"/>
          </p:nvPr>
        </p:nvSpPr>
        <p:spPr>
          <a:xfrm>
            <a:off x="377134" y="843352"/>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478"/>
        <p:cNvGrpSpPr/>
        <p:nvPr/>
      </p:nvGrpSpPr>
      <p:grpSpPr>
        <a:xfrm>
          <a:off x="0" y="0"/>
          <a:ext cx="0" cy="0"/>
          <a:chOff x="0" y="0"/>
          <a:chExt cx="0" cy="0"/>
        </a:xfrm>
      </p:grpSpPr>
      <p:pic>
        <p:nvPicPr>
          <p:cNvPr id="479" name="Google Shape;479;p73"/>
          <p:cNvPicPr preferRelativeResize="0"/>
          <p:nvPr/>
        </p:nvPicPr>
        <p:blipFill rotWithShape="1">
          <a:blip r:embed="rId2">
            <a:alphaModFix/>
          </a:blip>
          <a:srcRect l="7433" b="32813"/>
          <a:stretch/>
        </p:blipFill>
        <p:spPr>
          <a:xfrm>
            <a:off x="0" y="3972361"/>
            <a:ext cx="9132603" cy="1145422"/>
          </a:xfrm>
          <a:prstGeom prst="rect">
            <a:avLst/>
          </a:prstGeom>
          <a:noFill/>
          <a:ln>
            <a:noFill/>
          </a:ln>
        </p:spPr>
      </p:pic>
      <p:pic>
        <p:nvPicPr>
          <p:cNvPr id="480" name="Google Shape;480;p73"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481" name="Google Shape;481;p73"/>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82" name="Google Shape;482;p7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83" name="Google Shape;483;p73"/>
          <p:cNvPicPr preferRelativeResize="0"/>
          <p:nvPr/>
        </p:nvPicPr>
        <p:blipFill rotWithShape="1">
          <a:blip r:embed="rId4">
            <a:alphaModFix/>
          </a:blip>
          <a:srcRect l="147" r="79939"/>
          <a:stretch/>
        </p:blipFill>
        <p:spPr>
          <a:xfrm>
            <a:off x="1" y="4114800"/>
            <a:ext cx="1377338" cy="980826"/>
          </a:xfrm>
          <a:prstGeom prst="rect">
            <a:avLst/>
          </a:prstGeom>
          <a:noFill/>
          <a:ln>
            <a:noFill/>
          </a:ln>
        </p:spPr>
      </p:pic>
      <p:pic>
        <p:nvPicPr>
          <p:cNvPr id="484" name="Google Shape;484;p73"/>
          <p:cNvPicPr preferRelativeResize="0"/>
          <p:nvPr/>
        </p:nvPicPr>
        <p:blipFill rotWithShape="1">
          <a:blip r:embed="rId4">
            <a:alphaModFix/>
          </a:blip>
          <a:srcRect l="377" r="79940"/>
          <a:stretch/>
        </p:blipFill>
        <p:spPr>
          <a:xfrm flipH="1">
            <a:off x="7620636" y="3960600"/>
            <a:ext cx="1528195" cy="1100996"/>
          </a:xfrm>
          <a:prstGeom prst="rect">
            <a:avLst/>
          </a:prstGeom>
          <a:noFill/>
          <a:ln>
            <a:noFill/>
          </a:ln>
        </p:spPr>
      </p:pic>
      <p:pic>
        <p:nvPicPr>
          <p:cNvPr id="485" name="Google Shape;485;p73"/>
          <p:cNvPicPr preferRelativeResize="0"/>
          <p:nvPr/>
        </p:nvPicPr>
        <p:blipFill rotWithShape="1">
          <a:blip r:embed="rId5">
            <a:alphaModFix/>
          </a:blip>
          <a:srcRect l="18140" b="35408"/>
          <a:stretch/>
        </p:blipFill>
        <p:spPr>
          <a:xfrm>
            <a:off x="3075592" y="3551733"/>
            <a:ext cx="2810218" cy="1494731"/>
          </a:xfrm>
          <a:prstGeom prst="rect">
            <a:avLst/>
          </a:prstGeom>
          <a:noFill/>
          <a:ln>
            <a:noFill/>
          </a:ln>
        </p:spPr>
      </p:pic>
      <p:pic>
        <p:nvPicPr>
          <p:cNvPr id="486" name="Google Shape;486;p73"/>
          <p:cNvPicPr preferRelativeResize="0"/>
          <p:nvPr/>
        </p:nvPicPr>
        <p:blipFill rotWithShape="1">
          <a:blip r:embed="rId6">
            <a:alphaModFix/>
          </a:blip>
          <a:srcRect l="17925" t="-7805" r="594"/>
          <a:stretch/>
        </p:blipFill>
        <p:spPr>
          <a:xfrm>
            <a:off x="0" y="4654163"/>
            <a:ext cx="5003143" cy="493518"/>
          </a:xfrm>
          <a:prstGeom prst="rect">
            <a:avLst/>
          </a:prstGeom>
          <a:noFill/>
          <a:ln>
            <a:noFill/>
          </a:ln>
        </p:spPr>
      </p:pic>
      <p:pic>
        <p:nvPicPr>
          <p:cNvPr id="487" name="Google Shape;487;p73"/>
          <p:cNvPicPr preferRelativeResize="0"/>
          <p:nvPr/>
        </p:nvPicPr>
        <p:blipFill rotWithShape="1">
          <a:blip r:embed="rId7">
            <a:alphaModFix/>
          </a:blip>
          <a:srcRect l="-296" t="-8231" r="15643" b="5846"/>
          <a:stretch/>
        </p:blipFill>
        <p:spPr>
          <a:xfrm>
            <a:off x="4015383" y="4697250"/>
            <a:ext cx="5127283" cy="450431"/>
          </a:xfrm>
          <a:prstGeom prst="rect">
            <a:avLst/>
          </a:prstGeom>
          <a:noFill/>
          <a:ln>
            <a:noFill/>
          </a:ln>
        </p:spPr>
      </p:pic>
      <p:sp>
        <p:nvSpPr>
          <p:cNvPr id="488" name="Google Shape;488;p73"/>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489" name="Google Shape;489;p73"/>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490"/>
        <p:cNvGrpSpPr/>
        <p:nvPr/>
      </p:nvGrpSpPr>
      <p:grpSpPr>
        <a:xfrm>
          <a:off x="0" y="0"/>
          <a:ext cx="0" cy="0"/>
          <a:chOff x="0" y="0"/>
          <a:chExt cx="0" cy="0"/>
        </a:xfrm>
      </p:grpSpPr>
      <p:pic>
        <p:nvPicPr>
          <p:cNvPr id="491" name="Google Shape;491;p74"/>
          <p:cNvPicPr preferRelativeResize="0"/>
          <p:nvPr/>
        </p:nvPicPr>
        <p:blipFill rotWithShape="1">
          <a:blip r:embed="rId2">
            <a:alphaModFix/>
          </a:blip>
          <a:srcRect l="478" t="2400" r="1922"/>
          <a:stretch/>
        </p:blipFill>
        <p:spPr>
          <a:xfrm flipH="1">
            <a:off x="4844" y="670"/>
            <a:ext cx="9299931" cy="5140819"/>
          </a:xfrm>
          <a:prstGeom prst="rect">
            <a:avLst/>
          </a:prstGeom>
          <a:noFill/>
          <a:ln>
            <a:noFill/>
          </a:ln>
        </p:spPr>
      </p:pic>
      <p:grpSp>
        <p:nvGrpSpPr>
          <p:cNvPr id="492" name="Google Shape;492;p74"/>
          <p:cNvGrpSpPr/>
          <p:nvPr/>
        </p:nvGrpSpPr>
        <p:grpSpPr>
          <a:xfrm>
            <a:off x="1920065" y="4125666"/>
            <a:ext cx="621097" cy="881631"/>
            <a:chOff x="723336" y="4484318"/>
            <a:chExt cx="1333398" cy="1893131"/>
          </a:xfrm>
        </p:grpSpPr>
        <p:pic>
          <p:nvPicPr>
            <p:cNvPr id="493" name="Google Shape;493;p74"/>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494" name="Google Shape;494;p74"/>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495" name="Google Shape;495;p74"/>
          <p:cNvGrpSpPr/>
          <p:nvPr/>
        </p:nvGrpSpPr>
        <p:grpSpPr>
          <a:xfrm>
            <a:off x="1837" y="3344224"/>
            <a:ext cx="1378443" cy="1604720"/>
            <a:chOff x="1082246" y="4738045"/>
            <a:chExt cx="1890350" cy="2201262"/>
          </a:xfrm>
        </p:grpSpPr>
        <p:pic>
          <p:nvPicPr>
            <p:cNvPr id="496" name="Google Shape;496;p74"/>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97" name="Google Shape;497;p74"/>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498" name="Google Shape;498;p74"/>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99" name="Google Shape;499;p74"/>
          <p:cNvGrpSpPr/>
          <p:nvPr/>
        </p:nvGrpSpPr>
        <p:grpSpPr>
          <a:xfrm>
            <a:off x="1087090" y="4031404"/>
            <a:ext cx="1000315" cy="952081"/>
            <a:chOff x="2666809" y="5395728"/>
            <a:chExt cx="1333398" cy="1269442"/>
          </a:xfrm>
        </p:grpSpPr>
        <p:pic>
          <p:nvPicPr>
            <p:cNvPr id="500" name="Google Shape;500;p74"/>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501" name="Google Shape;501;p74"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502" name="Google Shape;502;p74" descr="pasted-image.pdf"/>
          <p:cNvPicPr preferRelativeResize="0"/>
          <p:nvPr/>
        </p:nvPicPr>
        <p:blipFill rotWithShape="1">
          <a:blip r:embed="rId7">
            <a:alphaModFix/>
          </a:blip>
          <a:srcRect/>
          <a:stretch/>
        </p:blipFill>
        <p:spPr>
          <a:xfrm>
            <a:off x="8275084" y="424094"/>
            <a:ext cx="476676" cy="333734"/>
          </a:xfrm>
          <a:prstGeom prst="rect">
            <a:avLst/>
          </a:prstGeom>
          <a:noFill/>
          <a:ln>
            <a:noFill/>
          </a:ln>
        </p:spPr>
      </p:pic>
      <p:sp>
        <p:nvSpPr>
          <p:cNvPr id="503" name="Google Shape;503;p74"/>
          <p:cNvSpPr txBox="1">
            <a:spLocks noGrp="1"/>
          </p:cNvSpPr>
          <p:nvPr>
            <p:ph type="ctrTitle"/>
          </p:nvPr>
        </p:nvSpPr>
        <p:spPr>
          <a:xfrm>
            <a:off x="1884125" y="1353504"/>
            <a:ext cx="5375700" cy="836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504" name="Google Shape;504;p74"/>
          <p:cNvSpPr txBox="1">
            <a:spLocks noGrp="1"/>
          </p:cNvSpPr>
          <p:nvPr>
            <p:ph type="body" idx="1"/>
          </p:nvPr>
        </p:nvSpPr>
        <p:spPr>
          <a:xfrm>
            <a:off x="1884125" y="2045929"/>
            <a:ext cx="5375700" cy="6954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05" name="Google Shape;505;p74" descr="pasted-image.pdf"/>
          <p:cNvPicPr preferRelativeResize="0"/>
          <p:nvPr/>
        </p:nvPicPr>
        <p:blipFill rotWithShape="1">
          <a:blip r:embed="rId7">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506"/>
        <p:cNvGrpSpPr/>
        <p:nvPr/>
      </p:nvGrpSpPr>
      <p:grpSpPr>
        <a:xfrm>
          <a:off x="0" y="0"/>
          <a:ext cx="0" cy="0"/>
          <a:chOff x="0" y="0"/>
          <a:chExt cx="0" cy="0"/>
        </a:xfrm>
      </p:grpSpPr>
      <p:pic>
        <p:nvPicPr>
          <p:cNvPr id="507" name="Google Shape;507;p75" descr="Google Shape;3719;p502"/>
          <p:cNvPicPr preferRelativeResize="0"/>
          <p:nvPr/>
        </p:nvPicPr>
        <p:blipFill rotWithShape="1">
          <a:blip r:embed="rId2">
            <a:alphaModFix/>
          </a:blip>
          <a:srcRect/>
          <a:stretch/>
        </p:blipFill>
        <p:spPr>
          <a:xfrm>
            <a:off x="-45480" y="-24736"/>
            <a:ext cx="9217224" cy="5196842"/>
          </a:xfrm>
          <a:prstGeom prst="rect">
            <a:avLst/>
          </a:prstGeom>
          <a:noFill/>
          <a:ln>
            <a:noFill/>
          </a:ln>
        </p:spPr>
      </p:pic>
      <p:sp>
        <p:nvSpPr>
          <p:cNvPr id="508" name="Google Shape;508;p75"/>
          <p:cNvSpPr txBox="1">
            <a:spLocks noGrp="1"/>
          </p:cNvSpPr>
          <p:nvPr>
            <p:ph type="sldNum" idx="12"/>
          </p:nvPr>
        </p:nvSpPr>
        <p:spPr>
          <a:xfrm>
            <a:off x="6347746" y="4668168"/>
            <a:ext cx="205500" cy="198300"/>
          </a:xfrm>
          <a:prstGeom prst="rect">
            <a:avLst/>
          </a:prstGeom>
          <a:noFill/>
          <a:ln>
            <a:noFill/>
          </a:ln>
        </p:spPr>
        <p:txBody>
          <a:bodyPr spcFirstLastPara="1" wrap="square" lIns="34275" tIns="34275" rIns="34275" bIns="34275" anchor="ctr" anchorCtr="0">
            <a:noAutofit/>
          </a:bodyPr>
          <a:lstStyle>
            <a:lvl1pPr marL="0" lvl="0"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1pPr>
            <a:lvl2pPr marL="0" lvl="1"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2pPr>
            <a:lvl3pPr marL="0" lvl="2"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3pPr>
            <a:lvl4pPr marL="0" lvl="3"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4pPr>
            <a:lvl5pPr marL="0" lvl="4"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5pPr>
            <a:lvl6pPr marL="0" lvl="5"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6pPr>
            <a:lvl7pPr marL="0" lvl="6"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7pPr>
            <a:lvl8pPr marL="0" lvl="7"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8pPr>
            <a:lvl9pPr marL="0" lvl="8"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sz="11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09"/>
        <p:cNvGrpSpPr/>
        <p:nvPr/>
      </p:nvGrpSpPr>
      <p:grpSpPr>
        <a:xfrm>
          <a:off x="0" y="0"/>
          <a:ext cx="0" cy="0"/>
          <a:chOff x="0" y="0"/>
          <a:chExt cx="0" cy="0"/>
        </a:xfrm>
      </p:grpSpPr>
      <p:sp>
        <p:nvSpPr>
          <p:cNvPr id="510" name="Google Shape;510;p76"/>
          <p:cNvSpPr txBox="1">
            <a:spLocks noGrp="1"/>
          </p:cNvSpPr>
          <p:nvPr>
            <p:ph type="title"/>
          </p:nvPr>
        </p:nvSpPr>
        <p:spPr>
          <a:xfrm>
            <a:off x="311700" y="445025"/>
            <a:ext cx="8520600" cy="572700"/>
          </a:xfrm>
          <a:prstGeom prst="rect">
            <a:avLst/>
          </a:prstGeom>
        </p:spPr>
        <p:txBody>
          <a:bodyPr spcFirstLastPara="1" wrap="square" lIns="0" tIns="0" rIns="0" bIns="0" anchor="b" anchorCtr="0">
            <a:noAutofit/>
          </a:bodyPr>
          <a:lstStyle>
            <a:lvl1pPr lvl="0" rtl="0">
              <a:spcBef>
                <a:spcPts val="0"/>
              </a:spcBef>
              <a:spcAft>
                <a:spcPts val="0"/>
              </a:spcAft>
              <a:buSzPts val="11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511" name="Google Shape;511;p76"/>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lvl1pPr marL="457200" lvl="0" indent="-228600" rtl="0">
              <a:spcBef>
                <a:spcPts val="800"/>
              </a:spcBef>
              <a:spcAft>
                <a:spcPts val="0"/>
              </a:spcAft>
              <a:buSzPts val="1500"/>
              <a:buNone/>
              <a:defRPr/>
            </a:lvl1pPr>
            <a:lvl2pPr marL="914400" lvl="1" indent="-317500" rtl="0">
              <a:spcBef>
                <a:spcPts val="200"/>
              </a:spcBef>
              <a:spcAft>
                <a:spcPts val="0"/>
              </a:spcAft>
              <a:buSzPts val="1400"/>
              <a:buChar char="•"/>
              <a:defRPr/>
            </a:lvl2pPr>
            <a:lvl3pPr marL="1371600" lvl="2" indent="-304800" rtl="0">
              <a:spcBef>
                <a:spcPts val="500"/>
              </a:spcBef>
              <a:spcAft>
                <a:spcPts val="0"/>
              </a:spcAft>
              <a:buSzPts val="1200"/>
              <a:buChar char="•"/>
              <a:defRPr/>
            </a:lvl3pPr>
            <a:lvl4pPr marL="1828800" lvl="3" indent="-298450" rtl="0">
              <a:spcBef>
                <a:spcPts val="500"/>
              </a:spcBef>
              <a:spcAft>
                <a:spcPts val="0"/>
              </a:spcAft>
              <a:buSzPts val="1100"/>
              <a:buChar char="•"/>
              <a:defRPr/>
            </a:lvl4pPr>
            <a:lvl5pPr marL="2286000" lvl="4" indent="-228600" rtl="0">
              <a:spcBef>
                <a:spcPts val="500"/>
              </a:spcBef>
              <a:spcAft>
                <a:spcPts val="0"/>
              </a:spcAft>
              <a:buSzPts val="1100"/>
              <a:buNone/>
              <a:defRPr/>
            </a:lvl5pPr>
            <a:lvl6pPr marL="2743200" lvl="5" indent="-323850" rtl="0">
              <a:spcBef>
                <a:spcPts val="500"/>
              </a:spcBef>
              <a:spcAft>
                <a:spcPts val="0"/>
              </a:spcAft>
              <a:buSzPts val="1500"/>
              <a:buChar char="•"/>
              <a:defRPr/>
            </a:lvl6pPr>
            <a:lvl7pPr marL="3200400" lvl="6" indent="-323850" rtl="0">
              <a:spcBef>
                <a:spcPts val="300"/>
              </a:spcBef>
              <a:spcAft>
                <a:spcPts val="0"/>
              </a:spcAft>
              <a:buSzPts val="1500"/>
              <a:buChar char="•"/>
              <a:defRPr/>
            </a:lvl7pPr>
            <a:lvl8pPr marL="3657600" lvl="7" indent="-323850" rtl="0">
              <a:spcBef>
                <a:spcPts val="300"/>
              </a:spcBef>
              <a:spcAft>
                <a:spcPts val="0"/>
              </a:spcAft>
              <a:buSzPts val="1500"/>
              <a:buChar char="•"/>
              <a:defRPr/>
            </a:lvl8pPr>
            <a:lvl9pPr marL="4114800" lvl="8" indent="-323850" rtl="0">
              <a:spcBef>
                <a:spcPts val="300"/>
              </a:spcBef>
              <a:spcAft>
                <a:spcPts val="0"/>
              </a:spcAft>
              <a:buSzPts val="1500"/>
              <a:buChar char="•"/>
              <a:defRPr/>
            </a:lvl9pPr>
          </a:lstStyle>
          <a:p>
            <a:endParaRPr/>
          </a:p>
        </p:txBody>
      </p:sp>
      <p:sp>
        <p:nvSpPr>
          <p:cNvPr id="512" name="Google Shape;512;p7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13"/>
        <p:cNvGrpSpPr/>
        <p:nvPr/>
      </p:nvGrpSpPr>
      <p:grpSpPr>
        <a:xfrm>
          <a:off x="0" y="0"/>
          <a:ext cx="0" cy="0"/>
          <a:chOff x="0" y="0"/>
          <a:chExt cx="0" cy="0"/>
        </a:xfrm>
      </p:grpSpPr>
      <p:pic>
        <p:nvPicPr>
          <p:cNvPr id="514" name="Google Shape;514;p77"/>
          <p:cNvPicPr preferRelativeResize="0"/>
          <p:nvPr/>
        </p:nvPicPr>
        <p:blipFill rotWithShape="1">
          <a:blip r:embed="rId2">
            <a:alphaModFix/>
          </a:blip>
          <a:srcRect b="8029"/>
          <a:stretch/>
        </p:blipFill>
        <p:spPr>
          <a:xfrm>
            <a:off x="0" y="0"/>
            <a:ext cx="9139238" cy="5142161"/>
          </a:xfrm>
          <a:prstGeom prst="rect">
            <a:avLst/>
          </a:prstGeom>
          <a:noFill/>
          <a:ln>
            <a:noFill/>
          </a:ln>
        </p:spPr>
      </p:pic>
      <p:sp>
        <p:nvSpPr>
          <p:cNvPr id="515" name="Google Shape;515;p77"/>
          <p:cNvSpPr txBox="1">
            <a:spLocks noGrp="1"/>
          </p:cNvSpPr>
          <p:nvPr>
            <p:ph type="body" idx="1"/>
          </p:nvPr>
        </p:nvSpPr>
        <p:spPr>
          <a:xfrm>
            <a:off x="428737" y="1323213"/>
            <a:ext cx="8286600" cy="17172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6" name="Google Shape;516;p77"/>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700"/>
              <a:buFont typeface="Arial"/>
              <a:buNone/>
              <a:defRPr sz="1700" b="0" i="0" u="none" strike="noStrike" cap="none">
                <a:solidFill>
                  <a:srgbClr val="424145"/>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7" name="Google Shape;517;p77"/>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1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518" name="Google Shape;518;p77"/>
          <p:cNvSpPr txBox="1">
            <a:spLocks noGrp="1"/>
          </p:cNvSpPr>
          <p:nvPr>
            <p:ph type="ftr" idx="11"/>
          </p:nvPr>
        </p:nvSpPr>
        <p:spPr>
          <a:xfrm>
            <a:off x="433500" y="4807847"/>
            <a:ext cx="6654900" cy="1605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100"/>
              <a:buNone/>
              <a:defRPr sz="900">
                <a:solidFill>
                  <a:schemeClr val="lt1"/>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pic>
        <p:nvPicPr>
          <p:cNvPr id="519" name="Google Shape;519;p77" descr="pasted-image.pdf"/>
          <p:cNvPicPr preferRelativeResize="0"/>
          <p:nvPr/>
        </p:nvPicPr>
        <p:blipFill rotWithShape="1">
          <a:blip r:embed="rId3">
            <a:alphaModFix/>
          </a:blip>
          <a:srcRect/>
          <a:stretch/>
        </p:blipFill>
        <p:spPr>
          <a:xfrm>
            <a:off x="8275084" y="424094"/>
            <a:ext cx="476552" cy="333647"/>
          </a:xfrm>
          <a:prstGeom prst="rect">
            <a:avLst/>
          </a:prstGeom>
          <a:noFill/>
          <a:ln>
            <a:noFill/>
          </a:ln>
        </p:spPr>
      </p:pic>
      <p:pic>
        <p:nvPicPr>
          <p:cNvPr id="520" name="Google Shape;520;p77" descr="3-Trees-2.png"/>
          <p:cNvPicPr preferRelativeResize="0"/>
          <p:nvPr/>
        </p:nvPicPr>
        <p:blipFill rotWithShape="1">
          <a:blip r:embed="rId4">
            <a:alphaModFix/>
          </a:blip>
          <a:srcRect t="1399" r="41304" b="1390"/>
          <a:stretch/>
        </p:blipFill>
        <p:spPr>
          <a:xfrm>
            <a:off x="8839503" y="4431893"/>
            <a:ext cx="298795" cy="818345"/>
          </a:xfrm>
          <a:prstGeom prst="rect">
            <a:avLst/>
          </a:prstGeom>
          <a:noFill/>
          <a:ln>
            <a:noFill/>
          </a:ln>
        </p:spPr>
      </p:pic>
      <p:pic>
        <p:nvPicPr>
          <p:cNvPr id="521" name="Google Shape;521;p77" descr="Golden-Tree.png"/>
          <p:cNvPicPr preferRelativeResize="0"/>
          <p:nvPr/>
        </p:nvPicPr>
        <p:blipFill rotWithShape="1">
          <a:blip r:embed="rId5">
            <a:alphaModFix/>
          </a:blip>
          <a:srcRect l="31379" t="1181" b="1171"/>
          <a:stretch/>
        </p:blipFill>
        <p:spPr>
          <a:xfrm>
            <a:off x="3" y="4398247"/>
            <a:ext cx="302635" cy="709012"/>
          </a:xfrm>
          <a:prstGeom prst="rect">
            <a:avLst/>
          </a:prstGeom>
          <a:noFill/>
          <a:ln>
            <a:noFill/>
          </a:ln>
        </p:spPr>
      </p:pic>
      <p:pic>
        <p:nvPicPr>
          <p:cNvPr id="522" name="Google Shape;522;p77" descr="Drk Green Tree.png"/>
          <p:cNvPicPr preferRelativeResize="0"/>
          <p:nvPr/>
        </p:nvPicPr>
        <p:blipFill rotWithShape="1">
          <a:blip r:embed="rId6">
            <a:alphaModFix/>
          </a:blip>
          <a:srcRect/>
          <a:stretch/>
        </p:blipFill>
        <p:spPr>
          <a:xfrm>
            <a:off x="191787" y="4462150"/>
            <a:ext cx="312365" cy="558701"/>
          </a:xfrm>
          <a:prstGeom prst="rect">
            <a:avLst/>
          </a:prstGeom>
          <a:noFill/>
          <a:ln>
            <a:noFill/>
          </a:ln>
        </p:spPr>
      </p:pic>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23"/>
        <p:cNvGrpSpPr/>
        <p:nvPr/>
      </p:nvGrpSpPr>
      <p:grpSpPr>
        <a:xfrm>
          <a:off x="0" y="0"/>
          <a:ext cx="0" cy="0"/>
          <a:chOff x="0" y="0"/>
          <a:chExt cx="0" cy="0"/>
        </a:xfrm>
      </p:grpSpPr>
      <p:sp>
        <p:nvSpPr>
          <p:cNvPr id="524" name="Google Shape;524;p7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25" name="Google Shape;525;p78"/>
          <p:cNvSpPr txBox="1">
            <a:spLocks noGrp="1"/>
          </p:cNvSpPr>
          <p:nvPr>
            <p:ph type="body" idx="1"/>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6" name="Google Shape;526;p78"/>
          <p:cNvSpPr txBox="1">
            <a:spLocks noGrp="1"/>
          </p:cNvSpPr>
          <p:nvPr>
            <p:ph type="body" idx="2"/>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7" name="Google Shape;527;p78"/>
          <p:cNvSpPr txBox="1">
            <a:spLocks noGrp="1"/>
          </p:cNvSpPr>
          <p:nvPr>
            <p:ph type="ftr" idx="11"/>
          </p:nvPr>
        </p:nvSpPr>
        <p:spPr>
          <a:xfrm>
            <a:off x="433500" y="4807847"/>
            <a:ext cx="6654900" cy="1605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28"/>
        <p:cNvGrpSpPr/>
        <p:nvPr/>
      </p:nvGrpSpPr>
      <p:grpSpPr>
        <a:xfrm>
          <a:off x="0" y="0"/>
          <a:ext cx="0" cy="0"/>
          <a:chOff x="0" y="0"/>
          <a:chExt cx="0" cy="0"/>
        </a:xfrm>
      </p:grpSpPr>
      <p:sp>
        <p:nvSpPr>
          <p:cNvPr id="529" name="Google Shape;529;p7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30" name="Google Shape;530;p7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31"/>
        <p:cNvGrpSpPr/>
        <p:nvPr/>
      </p:nvGrpSpPr>
      <p:grpSpPr>
        <a:xfrm>
          <a:off x="0" y="0"/>
          <a:ext cx="0" cy="0"/>
          <a:chOff x="0" y="0"/>
          <a:chExt cx="0" cy="0"/>
        </a:xfrm>
      </p:grpSpPr>
      <p:pic>
        <p:nvPicPr>
          <p:cNvPr id="532" name="Google Shape;532;p80"/>
          <p:cNvPicPr preferRelativeResize="0"/>
          <p:nvPr/>
        </p:nvPicPr>
        <p:blipFill rotWithShape="1">
          <a:blip r:embed="rId2">
            <a:alphaModFix/>
          </a:blip>
          <a:srcRect/>
          <a:stretch/>
        </p:blipFill>
        <p:spPr>
          <a:xfrm flipH="1">
            <a:off x="7147" y="0"/>
            <a:ext cx="9139235" cy="5140824"/>
          </a:xfrm>
          <a:prstGeom prst="rect">
            <a:avLst/>
          </a:prstGeom>
          <a:noFill/>
          <a:ln>
            <a:noFill/>
          </a:ln>
        </p:spPr>
      </p:pic>
      <p:sp>
        <p:nvSpPr>
          <p:cNvPr id="533" name="Google Shape;533;p8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34" name="Google Shape;534;p8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35" name="Google Shape;535;p8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36" name="Google Shape;536;p80" descr="pasted-image.pdf"/>
          <p:cNvPicPr preferRelativeResize="0"/>
          <p:nvPr/>
        </p:nvPicPr>
        <p:blipFill rotWithShape="1">
          <a:blip r:embed="rId3">
            <a:alphaModFix/>
          </a:blip>
          <a:srcRect/>
          <a:stretch/>
        </p:blipFill>
        <p:spPr>
          <a:xfrm>
            <a:off x="8275084" y="424094"/>
            <a:ext cx="475600" cy="333380"/>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37"/>
        <p:cNvGrpSpPr/>
        <p:nvPr/>
      </p:nvGrpSpPr>
      <p:grpSpPr>
        <a:xfrm>
          <a:off x="0" y="0"/>
          <a:ext cx="0" cy="0"/>
          <a:chOff x="0" y="0"/>
          <a:chExt cx="0" cy="0"/>
        </a:xfrm>
      </p:grpSpPr>
      <p:pic>
        <p:nvPicPr>
          <p:cNvPr id="538" name="Google Shape;538;p81"/>
          <p:cNvPicPr preferRelativeResize="0"/>
          <p:nvPr/>
        </p:nvPicPr>
        <p:blipFill rotWithShape="1">
          <a:blip r:embed="rId2">
            <a:alphaModFix/>
          </a:blip>
          <a:srcRect/>
          <a:stretch/>
        </p:blipFill>
        <p:spPr>
          <a:xfrm>
            <a:off x="-2375" y="0"/>
            <a:ext cx="9139238" cy="5140813"/>
          </a:xfrm>
          <a:prstGeom prst="rect">
            <a:avLst/>
          </a:prstGeom>
          <a:noFill/>
          <a:ln>
            <a:noFill/>
          </a:ln>
        </p:spPr>
      </p:pic>
      <p:pic>
        <p:nvPicPr>
          <p:cNvPr id="539" name="Google Shape;539;p81"/>
          <p:cNvPicPr preferRelativeResize="0"/>
          <p:nvPr/>
        </p:nvPicPr>
        <p:blipFill>
          <a:blip r:embed="rId3">
            <a:alphaModFix/>
          </a:blip>
          <a:stretch>
            <a:fillRect/>
          </a:stretch>
        </p:blipFill>
        <p:spPr>
          <a:xfrm>
            <a:off x="8284716" y="381450"/>
            <a:ext cx="481932" cy="337352"/>
          </a:xfrm>
          <a:prstGeom prst="rect">
            <a:avLst/>
          </a:prstGeom>
          <a:noFill/>
          <a:ln>
            <a:noFill/>
          </a:ln>
        </p:spPr>
      </p:pic>
      <p:sp>
        <p:nvSpPr>
          <p:cNvPr id="540" name="Google Shape;540;p81"/>
          <p:cNvSpPr txBox="1">
            <a:spLocks noGrp="1"/>
          </p:cNvSpPr>
          <p:nvPr>
            <p:ph type="title"/>
          </p:nvPr>
        </p:nvSpPr>
        <p:spPr>
          <a:xfrm>
            <a:off x="290285" y="472691"/>
            <a:ext cx="8568000" cy="3345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a:p>
        </p:txBody>
      </p:sp>
      <p:sp>
        <p:nvSpPr>
          <p:cNvPr id="541" name="Google Shape;541;p81"/>
          <p:cNvSpPr txBox="1">
            <a:spLocks noGrp="1"/>
          </p:cNvSpPr>
          <p:nvPr>
            <p:ph type="title" idx="2"/>
          </p:nvPr>
        </p:nvSpPr>
        <p:spPr>
          <a:xfrm>
            <a:off x="311665" y="285037"/>
            <a:ext cx="8568000" cy="1875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400"/>
              <a:buFont typeface="Salesforce Sans Light"/>
              <a:buNone/>
              <a:defRPr sz="14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a:p>
        </p:txBody>
      </p:sp>
      <p:pic>
        <p:nvPicPr>
          <p:cNvPr id="542" name="Google Shape;542;p81"/>
          <p:cNvPicPr preferRelativeResize="0"/>
          <p:nvPr/>
        </p:nvPicPr>
        <p:blipFill rotWithShape="1">
          <a:blip r:embed="rId4">
            <a:alphaModFix/>
          </a:blip>
          <a:srcRect/>
          <a:stretch/>
        </p:blipFill>
        <p:spPr>
          <a:xfrm>
            <a:off x="-17892" y="3302550"/>
            <a:ext cx="9223007" cy="1840453"/>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43"/>
        <p:cNvGrpSpPr/>
        <p:nvPr/>
      </p:nvGrpSpPr>
      <p:grpSpPr>
        <a:xfrm>
          <a:off x="0" y="0"/>
          <a:ext cx="0" cy="0"/>
          <a:chOff x="0" y="0"/>
          <a:chExt cx="0" cy="0"/>
        </a:xfrm>
      </p:grpSpPr>
      <p:pic>
        <p:nvPicPr>
          <p:cNvPr id="544" name="Google Shape;544;p82" descr="Salesforce Logo.png"/>
          <p:cNvPicPr preferRelativeResize="0"/>
          <p:nvPr/>
        </p:nvPicPr>
        <p:blipFill rotWithShape="1">
          <a:blip r:embed="rId2">
            <a:alphaModFix/>
          </a:blip>
          <a:srcRect/>
          <a:stretch/>
        </p:blipFill>
        <p:spPr>
          <a:xfrm>
            <a:off x="8260325" y="4568428"/>
            <a:ext cx="462720" cy="322555"/>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45"/>
        <p:cNvGrpSpPr/>
        <p:nvPr/>
      </p:nvGrpSpPr>
      <p:grpSpPr>
        <a:xfrm>
          <a:off x="0" y="0"/>
          <a:ext cx="0" cy="0"/>
          <a:chOff x="0" y="0"/>
          <a:chExt cx="0" cy="0"/>
        </a:xfrm>
      </p:grpSpPr>
      <p:sp>
        <p:nvSpPr>
          <p:cNvPr id="546" name="Google Shape;546;p83"/>
          <p:cNvSpPr/>
          <p:nvPr/>
        </p:nvSpPr>
        <p:spPr>
          <a:xfrm>
            <a:off x="-19" y="0"/>
            <a:ext cx="9144000" cy="5143500"/>
          </a:xfrm>
          <a:prstGeom prst="rect">
            <a:avLst/>
          </a:prstGeom>
          <a:solidFill>
            <a:srgbClr val="FFFFFF"/>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sz="700">
              <a:latin typeface="Open Sans Light"/>
              <a:ea typeface="Open Sans Light"/>
              <a:cs typeface="Open Sans Light"/>
              <a:sym typeface="Open Sans Light"/>
            </a:endParaRPr>
          </a:p>
        </p:txBody>
      </p:sp>
      <p:sp>
        <p:nvSpPr>
          <p:cNvPr id="547" name="Google Shape;547;p83"/>
          <p:cNvSpPr txBox="1">
            <a:spLocks noGrp="1"/>
          </p:cNvSpPr>
          <p:nvPr>
            <p:ph type="body" idx="1"/>
          </p:nvPr>
        </p:nvSpPr>
        <p:spPr>
          <a:xfrm>
            <a:off x="290285" y="1097850"/>
            <a:ext cx="8568000" cy="2613000"/>
          </a:xfrm>
          <a:prstGeom prst="rect">
            <a:avLst/>
          </a:prstGeom>
        </p:spPr>
        <p:txBody>
          <a:bodyPr spcFirstLastPara="1" wrap="square" lIns="0" tIns="0" rIns="0" bIns="0" anchor="t" anchorCtr="0">
            <a:noAutofit/>
          </a:bodyPr>
          <a:lstStyle>
            <a:lvl1pPr marL="457200" lvl="0" indent="-228600" rtl="0">
              <a:spcBef>
                <a:spcPts val="800"/>
              </a:spcBef>
              <a:spcAft>
                <a:spcPts val="0"/>
              </a:spcAft>
              <a:buSzPts val="1500"/>
              <a:buNone/>
              <a:defRPr/>
            </a:lvl1pPr>
            <a:lvl2pPr marL="914400" lvl="1" indent="-317500" rtl="0">
              <a:spcBef>
                <a:spcPts val="200"/>
              </a:spcBef>
              <a:spcAft>
                <a:spcPts val="0"/>
              </a:spcAft>
              <a:buSzPts val="1400"/>
              <a:buChar char="•"/>
              <a:defRPr/>
            </a:lvl2pPr>
            <a:lvl3pPr marL="1371600" lvl="2" indent="-304800" rtl="0">
              <a:spcBef>
                <a:spcPts val="500"/>
              </a:spcBef>
              <a:spcAft>
                <a:spcPts val="0"/>
              </a:spcAft>
              <a:buSzPts val="1200"/>
              <a:buChar char="•"/>
              <a:defRPr/>
            </a:lvl3pPr>
            <a:lvl4pPr marL="1828800" lvl="3" indent="-298450" rtl="0">
              <a:spcBef>
                <a:spcPts val="500"/>
              </a:spcBef>
              <a:spcAft>
                <a:spcPts val="0"/>
              </a:spcAft>
              <a:buSzPts val="1100"/>
              <a:buChar char="•"/>
              <a:defRPr/>
            </a:lvl4pPr>
            <a:lvl5pPr marL="2286000" lvl="4" indent="-228600" rtl="0">
              <a:spcBef>
                <a:spcPts val="500"/>
              </a:spcBef>
              <a:spcAft>
                <a:spcPts val="0"/>
              </a:spcAft>
              <a:buSzPts val="1100"/>
              <a:buNone/>
              <a:defRPr/>
            </a:lvl5pPr>
            <a:lvl6pPr marL="2743200" lvl="5" indent="-323850" rtl="0">
              <a:spcBef>
                <a:spcPts val="500"/>
              </a:spcBef>
              <a:spcAft>
                <a:spcPts val="0"/>
              </a:spcAft>
              <a:buSzPts val="1500"/>
              <a:buChar char="•"/>
              <a:defRPr/>
            </a:lvl6pPr>
            <a:lvl7pPr marL="3200400" lvl="6" indent="-323850" rtl="0">
              <a:spcBef>
                <a:spcPts val="300"/>
              </a:spcBef>
              <a:spcAft>
                <a:spcPts val="0"/>
              </a:spcAft>
              <a:buSzPts val="1500"/>
              <a:buChar char="•"/>
              <a:defRPr/>
            </a:lvl7pPr>
            <a:lvl8pPr marL="3657600" lvl="7" indent="-323850" rtl="0">
              <a:spcBef>
                <a:spcPts val="300"/>
              </a:spcBef>
              <a:spcAft>
                <a:spcPts val="0"/>
              </a:spcAft>
              <a:buSzPts val="1500"/>
              <a:buChar char="•"/>
              <a:defRPr/>
            </a:lvl8pPr>
            <a:lvl9pPr marL="4114800" lvl="8" indent="-323850" rtl="0">
              <a:spcBef>
                <a:spcPts val="300"/>
              </a:spcBef>
              <a:spcAft>
                <a:spcPts val="0"/>
              </a:spcAft>
              <a:buSzPts val="1500"/>
              <a:buChar char="•"/>
              <a:defRPr/>
            </a:lvl9pPr>
          </a:lstStyle>
          <a:p>
            <a:endParaRPr/>
          </a:p>
        </p:txBody>
      </p:sp>
      <p:sp>
        <p:nvSpPr>
          <p:cNvPr id="548" name="Google Shape;548;p83"/>
          <p:cNvSpPr txBox="1">
            <a:spLocks noGrp="1"/>
          </p:cNvSpPr>
          <p:nvPr>
            <p:ph type="title"/>
          </p:nvPr>
        </p:nvSpPr>
        <p:spPr>
          <a:xfrm>
            <a:off x="290285" y="285028"/>
            <a:ext cx="8568000" cy="2409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a:p>
        </p:txBody>
      </p:sp>
      <p:sp>
        <p:nvSpPr>
          <p:cNvPr id="549" name="Google Shape;549;p83"/>
          <p:cNvSpPr txBox="1">
            <a:spLocks noGrp="1"/>
          </p:cNvSpPr>
          <p:nvPr>
            <p:ph type="title" idx="2"/>
          </p:nvPr>
        </p:nvSpPr>
        <p:spPr>
          <a:xfrm>
            <a:off x="311671" y="633843"/>
            <a:ext cx="8568000" cy="3561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700"/>
              <a:buFont typeface="Salesforce Sans Light"/>
              <a:buNone/>
              <a:defRPr sz="17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a:p>
        </p:txBody>
      </p:sp>
      <p:pic>
        <p:nvPicPr>
          <p:cNvPr id="550" name="Google Shape;550;p83"/>
          <p:cNvPicPr preferRelativeResize="0"/>
          <p:nvPr/>
        </p:nvPicPr>
        <p:blipFill rotWithShape="1">
          <a:blip r:embed="rId2">
            <a:alphaModFix/>
          </a:blip>
          <a:srcRect l="43949"/>
          <a:stretch/>
        </p:blipFill>
        <p:spPr>
          <a:xfrm>
            <a:off x="8283944" y="4471988"/>
            <a:ext cx="592105" cy="390900"/>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51"/>
        <p:cNvGrpSpPr/>
        <p:nvPr/>
      </p:nvGrpSpPr>
      <p:grpSpPr>
        <a:xfrm>
          <a:off x="0" y="0"/>
          <a:ext cx="0" cy="0"/>
          <a:chOff x="0" y="0"/>
          <a:chExt cx="0" cy="0"/>
        </a:xfrm>
      </p:grpSpPr>
      <p:sp>
        <p:nvSpPr>
          <p:cNvPr id="552" name="Google Shape;552;p84"/>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53" name="Google Shape;553;p84"/>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54" name="Google Shape;554;p84"/>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555"/>
        <p:cNvGrpSpPr/>
        <p:nvPr/>
      </p:nvGrpSpPr>
      <p:grpSpPr>
        <a:xfrm>
          <a:off x="0" y="0"/>
          <a:ext cx="0" cy="0"/>
          <a:chOff x="0" y="0"/>
          <a:chExt cx="0" cy="0"/>
        </a:xfrm>
      </p:grpSpPr>
      <p:sp>
        <p:nvSpPr>
          <p:cNvPr id="556" name="Google Shape;556;p85"/>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pic>
        <p:nvPicPr>
          <p:cNvPr id="557" name="Google Shape;557;p85"/>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558" name="Google Shape;558;p85"/>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59" name="Google Shape;559;p85"/>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60" name="Google Shape;560;p85"/>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61" name="Google Shape;561;p8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62"/>
        <p:cNvGrpSpPr/>
        <p:nvPr/>
      </p:nvGrpSpPr>
      <p:grpSpPr>
        <a:xfrm>
          <a:off x="0" y="0"/>
          <a:ext cx="0" cy="0"/>
          <a:chOff x="0" y="0"/>
          <a:chExt cx="0" cy="0"/>
        </a:xfrm>
      </p:grpSpPr>
      <p:sp>
        <p:nvSpPr>
          <p:cNvPr id="563" name="Google Shape;563;p86"/>
          <p:cNvSpPr txBox="1">
            <a:spLocks noGrp="1"/>
          </p:cNvSpPr>
          <p:nvPr>
            <p:ph type="ctrTitle"/>
          </p:nvPr>
        </p:nvSpPr>
        <p:spPr>
          <a:xfrm>
            <a:off x="311708" y="744575"/>
            <a:ext cx="8520600" cy="2052600"/>
          </a:xfrm>
          <a:prstGeom prst="rect">
            <a:avLst/>
          </a:prstGeom>
        </p:spPr>
        <p:txBody>
          <a:bodyPr spcFirstLastPara="1" wrap="square" lIns="0" tIns="0" rIns="0" bIns="0"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4" name="Google Shape;564;p86"/>
          <p:cNvSpPr txBox="1">
            <a:spLocks noGrp="1"/>
          </p:cNvSpPr>
          <p:nvPr>
            <p:ph type="subTitle" idx="1"/>
          </p:nvPr>
        </p:nvSpPr>
        <p:spPr>
          <a:xfrm>
            <a:off x="311700" y="2834125"/>
            <a:ext cx="8520600" cy="792600"/>
          </a:xfrm>
          <a:prstGeom prst="rect">
            <a:avLst/>
          </a:prstGeom>
        </p:spPr>
        <p:txBody>
          <a:bodyPr spcFirstLastPara="1" wrap="square" lIns="0" tIns="0" rIns="0" bIns="0" anchor="t" anchorCtr="0">
            <a:noAutofit/>
          </a:bodyPr>
          <a:lstStyle>
            <a:lvl1pPr lvl="0" algn="ctr" rtl="0">
              <a:lnSpc>
                <a:spcPct val="100000"/>
              </a:lnSpc>
              <a:spcBef>
                <a:spcPts val="800"/>
              </a:spcBef>
              <a:spcAft>
                <a:spcPts val="0"/>
              </a:spcAft>
              <a:buSzPts val="2800"/>
              <a:buNone/>
              <a:defRPr sz="2800"/>
            </a:lvl1pPr>
            <a:lvl2pPr lvl="1" algn="ctr" rtl="0">
              <a:lnSpc>
                <a:spcPct val="100000"/>
              </a:lnSpc>
              <a:spcBef>
                <a:spcPts val="20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200"/>
              </a:spcBef>
              <a:spcAft>
                <a:spcPts val="0"/>
              </a:spcAft>
              <a:buSzPts val="2800"/>
              <a:buNone/>
              <a:defRPr sz="2800"/>
            </a:lvl5pPr>
            <a:lvl6pPr lvl="5" algn="ctr" rtl="0">
              <a:lnSpc>
                <a:spcPct val="100000"/>
              </a:lnSpc>
              <a:spcBef>
                <a:spcPts val="300"/>
              </a:spcBef>
              <a:spcAft>
                <a:spcPts val="0"/>
              </a:spcAft>
              <a:buSzPts val="2800"/>
              <a:buNone/>
              <a:defRPr sz="2800"/>
            </a:lvl6pPr>
            <a:lvl7pPr lvl="6" algn="ctr" rtl="0">
              <a:lnSpc>
                <a:spcPct val="100000"/>
              </a:lnSpc>
              <a:spcBef>
                <a:spcPts val="300"/>
              </a:spcBef>
              <a:spcAft>
                <a:spcPts val="0"/>
              </a:spcAft>
              <a:buSzPts val="2800"/>
              <a:buNone/>
              <a:defRPr sz="2800"/>
            </a:lvl7pPr>
            <a:lvl8pPr lvl="7" algn="ctr" rtl="0">
              <a:lnSpc>
                <a:spcPct val="100000"/>
              </a:lnSpc>
              <a:spcBef>
                <a:spcPts val="300"/>
              </a:spcBef>
              <a:spcAft>
                <a:spcPts val="0"/>
              </a:spcAft>
              <a:buSzPts val="2800"/>
              <a:buNone/>
              <a:defRPr sz="2800"/>
            </a:lvl8pPr>
            <a:lvl9pPr lvl="8" algn="ctr" rtl="0">
              <a:lnSpc>
                <a:spcPct val="100000"/>
              </a:lnSpc>
              <a:spcBef>
                <a:spcPts val="300"/>
              </a:spcBef>
              <a:spcAft>
                <a:spcPts val="0"/>
              </a:spcAft>
              <a:buSzPts val="2800"/>
              <a:buNone/>
              <a:defRPr sz="2800"/>
            </a:lvl9pPr>
          </a:lstStyle>
          <a:p>
            <a:endParaRPr/>
          </a:p>
        </p:txBody>
      </p:sp>
      <p:sp>
        <p:nvSpPr>
          <p:cNvPr id="565" name="Google Shape;565;p8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sz="1400"/>
            </a:lvl1pPr>
            <a:lvl2pPr lvl="1" rtl="0">
              <a:buNone/>
              <a:defRPr sz="1400"/>
            </a:lvl2pPr>
            <a:lvl3pPr lvl="2" rtl="0">
              <a:buNone/>
              <a:defRPr sz="1400"/>
            </a:lvl3pPr>
            <a:lvl4pPr lvl="3" rtl="0">
              <a:buNone/>
              <a:defRPr sz="1400"/>
            </a:lvl4pPr>
            <a:lvl5pPr lvl="4" rtl="0">
              <a:buNone/>
              <a:defRPr sz="1400"/>
            </a:lvl5pPr>
            <a:lvl6pPr lvl="5" rtl="0">
              <a:buNone/>
              <a:defRPr sz="1400"/>
            </a:lvl6pPr>
            <a:lvl7pPr lvl="6" rtl="0">
              <a:buNone/>
              <a:defRPr sz="1400"/>
            </a:lvl7pPr>
            <a:lvl8pPr lvl="7" rtl="0">
              <a:buNone/>
              <a:defRPr sz="1400"/>
            </a:lvl8pPr>
            <a:lvl9pPr lvl="8" rtl="0">
              <a:buNone/>
              <a:defRPr sz="1400"/>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566"/>
        <p:cNvGrpSpPr/>
        <p:nvPr/>
      </p:nvGrpSpPr>
      <p:grpSpPr>
        <a:xfrm>
          <a:off x="0" y="0"/>
          <a:ext cx="0" cy="0"/>
          <a:chOff x="0" y="0"/>
          <a:chExt cx="0" cy="0"/>
        </a:xfrm>
      </p:grpSpPr>
      <p:pic>
        <p:nvPicPr>
          <p:cNvPr id="567" name="Google Shape;567;p87"/>
          <p:cNvPicPr preferRelativeResize="0"/>
          <p:nvPr/>
        </p:nvPicPr>
        <p:blipFill rotWithShape="1">
          <a:blip r:embed="rId2">
            <a:alphaModFix/>
          </a:blip>
          <a:srcRect l="579" r="1188" b="30289"/>
          <a:stretch/>
        </p:blipFill>
        <p:spPr>
          <a:xfrm>
            <a:off x="1" y="2991640"/>
            <a:ext cx="9157335" cy="1196081"/>
          </a:xfrm>
          <a:prstGeom prst="rect">
            <a:avLst/>
          </a:prstGeom>
          <a:noFill/>
          <a:ln>
            <a:noFill/>
          </a:ln>
        </p:spPr>
      </p:pic>
      <p:pic>
        <p:nvPicPr>
          <p:cNvPr id="568" name="Google Shape;568;p87"/>
          <p:cNvPicPr preferRelativeResize="0"/>
          <p:nvPr/>
        </p:nvPicPr>
        <p:blipFill rotWithShape="1">
          <a:blip r:embed="rId3">
            <a:alphaModFix/>
          </a:blip>
          <a:srcRect r="79939"/>
          <a:stretch/>
        </p:blipFill>
        <p:spPr>
          <a:xfrm flipH="1">
            <a:off x="7599824" y="3127734"/>
            <a:ext cx="1557511" cy="1100996"/>
          </a:xfrm>
          <a:prstGeom prst="rect">
            <a:avLst/>
          </a:prstGeom>
          <a:noFill/>
          <a:ln>
            <a:noFill/>
          </a:ln>
        </p:spPr>
      </p:pic>
      <p:pic>
        <p:nvPicPr>
          <p:cNvPr id="569" name="Google Shape;569;p87"/>
          <p:cNvPicPr preferRelativeResize="0"/>
          <p:nvPr/>
        </p:nvPicPr>
        <p:blipFill rotWithShape="1">
          <a:blip r:embed="rId4">
            <a:alphaModFix/>
          </a:blip>
          <a:srcRect b="21365"/>
          <a:stretch/>
        </p:blipFill>
        <p:spPr>
          <a:xfrm flipH="1">
            <a:off x="-13234" y="2706053"/>
            <a:ext cx="2577989" cy="1366465"/>
          </a:xfrm>
          <a:prstGeom prst="rect">
            <a:avLst/>
          </a:prstGeom>
          <a:noFill/>
          <a:ln>
            <a:noFill/>
          </a:ln>
        </p:spPr>
      </p:pic>
      <p:pic>
        <p:nvPicPr>
          <p:cNvPr id="570" name="Google Shape;570;p87" descr="hillswithpath-01.png"/>
          <p:cNvPicPr preferRelativeResize="0"/>
          <p:nvPr/>
        </p:nvPicPr>
        <p:blipFill rotWithShape="1">
          <a:blip r:embed="rId5">
            <a:alphaModFix/>
          </a:blip>
          <a:srcRect l="9196" t="69639" r="30536"/>
          <a:stretch/>
        </p:blipFill>
        <p:spPr>
          <a:xfrm>
            <a:off x="1" y="3429302"/>
            <a:ext cx="9157332" cy="1729541"/>
          </a:xfrm>
          <a:prstGeom prst="rect">
            <a:avLst/>
          </a:prstGeom>
          <a:noFill/>
          <a:ln>
            <a:noFill/>
          </a:ln>
        </p:spPr>
      </p:pic>
      <p:sp>
        <p:nvSpPr>
          <p:cNvPr id="571" name="Google Shape;571;p8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72" name="Google Shape;572;p87"/>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73" name="Google Shape;573;p87"/>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574" name="Google Shape;574;p87"/>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9" Type="http://schemas.openxmlformats.org/officeDocument/2006/relationships/slideLayout" Target="../slideLayouts/slideLayout60.xml"/><Relationship Id="rId21" Type="http://schemas.openxmlformats.org/officeDocument/2006/relationships/slideLayout" Target="../slideLayouts/slideLayout42.xml"/><Relationship Id="rId34" Type="http://schemas.openxmlformats.org/officeDocument/2006/relationships/slideLayout" Target="../slideLayouts/slideLayout55.xml"/><Relationship Id="rId42" Type="http://schemas.openxmlformats.org/officeDocument/2006/relationships/slideLayout" Target="../slideLayouts/slideLayout63.xml"/><Relationship Id="rId47" Type="http://schemas.openxmlformats.org/officeDocument/2006/relationships/slideLayout" Target="../slideLayouts/slideLayout68.xml"/><Relationship Id="rId50" Type="http://schemas.openxmlformats.org/officeDocument/2006/relationships/slideLayout" Target="../slideLayouts/slideLayout71.xml"/><Relationship Id="rId55" Type="http://schemas.openxmlformats.org/officeDocument/2006/relationships/slideLayout" Target="../slideLayouts/slideLayout76.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29" Type="http://schemas.openxmlformats.org/officeDocument/2006/relationships/slideLayout" Target="../slideLayouts/slideLayout50.xml"/><Relationship Id="rId41" Type="http://schemas.openxmlformats.org/officeDocument/2006/relationships/slideLayout" Target="../slideLayouts/slideLayout62.xml"/><Relationship Id="rId54" Type="http://schemas.openxmlformats.org/officeDocument/2006/relationships/slideLayout" Target="../slideLayouts/slideLayout75.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32" Type="http://schemas.openxmlformats.org/officeDocument/2006/relationships/slideLayout" Target="../slideLayouts/slideLayout53.xml"/><Relationship Id="rId37" Type="http://schemas.openxmlformats.org/officeDocument/2006/relationships/slideLayout" Target="../slideLayouts/slideLayout58.xml"/><Relationship Id="rId40" Type="http://schemas.openxmlformats.org/officeDocument/2006/relationships/slideLayout" Target="../slideLayouts/slideLayout61.xml"/><Relationship Id="rId45" Type="http://schemas.openxmlformats.org/officeDocument/2006/relationships/slideLayout" Target="../slideLayouts/slideLayout66.xml"/><Relationship Id="rId53" Type="http://schemas.openxmlformats.org/officeDocument/2006/relationships/slideLayout" Target="../slideLayouts/slideLayout74.xml"/><Relationship Id="rId58" Type="http://schemas.openxmlformats.org/officeDocument/2006/relationships/slideLayout" Target="../slideLayouts/slideLayout79.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36" Type="http://schemas.openxmlformats.org/officeDocument/2006/relationships/slideLayout" Target="../slideLayouts/slideLayout57.xml"/><Relationship Id="rId49" Type="http://schemas.openxmlformats.org/officeDocument/2006/relationships/slideLayout" Target="../slideLayouts/slideLayout70.xml"/><Relationship Id="rId57" Type="http://schemas.openxmlformats.org/officeDocument/2006/relationships/slideLayout" Target="../slideLayouts/slideLayout78.xml"/><Relationship Id="rId61" Type="http://schemas.openxmlformats.org/officeDocument/2006/relationships/theme" Target="../theme/theme2.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31" Type="http://schemas.openxmlformats.org/officeDocument/2006/relationships/slideLayout" Target="../slideLayouts/slideLayout52.xml"/><Relationship Id="rId44" Type="http://schemas.openxmlformats.org/officeDocument/2006/relationships/slideLayout" Target="../slideLayouts/slideLayout65.xml"/><Relationship Id="rId52" Type="http://schemas.openxmlformats.org/officeDocument/2006/relationships/slideLayout" Target="../slideLayouts/slideLayout73.xml"/><Relationship Id="rId60" Type="http://schemas.openxmlformats.org/officeDocument/2006/relationships/slideLayout" Target="../slideLayouts/slideLayout8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 Id="rId35" Type="http://schemas.openxmlformats.org/officeDocument/2006/relationships/slideLayout" Target="../slideLayouts/slideLayout56.xml"/><Relationship Id="rId43" Type="http://schemas.openxmlformats.org/officeDocument/2006/relationships/slideLayout" Target="../slideLayouts/slideLayout64.xml"/><Relationship Id="rId48" Type="http://schemas.openxmlformats.org/officeDocument/2006/relationships/slideLayout" Target="../slideLayouts/slideLayout69.xml"/><Relationship Id="rId56" Type="http://schemas.openxmlformats.org/officeDocument/2006/relationships/slideLayout" Target="../slideLayouts/slideLayout77.xml"/><Relationship Id="rId8" Type="http://schemas.openxmlformats.org/officeDocument/2006/relationships/slideLayout" Target="../slideLayouts/slideLayout29.xml"/><Relationship Id="rId51" Type="http://schemas.openxmlformats.org/officeDocument/2006/relationships/slideLayout" Target="../slideLayouts/slideLayout72.xml"/><Relationship Id="rId3" Type="http://schemas.openxmlformats.org/officeDocument/2006/relationships/slideLayout" Target="../slideLayouts/slideLayout24.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33" Type="http://schemas.openxmlformats.org/officeDocument/2006/relationships/slideLayout" Target="../slideLayouts/slideLayout54.xml"/><Relationship Id="rId38" Type="http://schemas.openxmlformats.org/officeDocument/2006/relationships/slideLayout" Target="../slideLayouts/slideLayout59.xml"/><Relationship Id="rId46" Type="http://schemas.openxmlformats.org/officeDocument/2006/relationships/slideLayout" Target="../slideLayouts/slideLayout67.xml"/><Relationship Id="rId59"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3" r:id="rId14"/>
    <p:sldLayoutId id="2147483664" r:id="rId15"/>
    <p:sldLayoutId id="2147483665" r:id="rId16"/>
    <p:sldLayoutId id="2147483666" r:id="rId17"/>
    <p:sldLayoutId id="2147483668" r:id="rId18"/>
    <p:sldLayoutId id="2147483669" r:id="rId19"/>
    <p:sldLayoutId id="2147483670" r:id="rId20"/>
    <p:sldLayoutId id="2147483671" r:id="rId2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142"/>
        <p:cNvGrpSpPr/>
        <p:nvPr/>
      </p:nvGrpSpPr>
      <p:grpSpPr>
        <a:xfrm>
          <a:off x="0" y="0"/>
          <a:ext cx="0" cy="0"/>
          <a:chOff x="0" y="0"/>
          <a:chExt cx="0" cy="0"/>
        </a:xfrm>
      </p:grpSpPr>
      <p:sp>
        <p:nvSpPr>
          <p:cNvPr id="143" name="Google Shape;143;p26"/>
          <p:cNvSpPr txBox="1">
            <a:spLocks noGrp="1"/>
          </p:cNvSpPr>
          <p:nvPr>
            <p:ph type="body" idx="1"/>
          </p:nvPr>
        </p:nvSpPr>
        <p:spPr>
          <a:xfrm>
            <a:off x="428740" y="1207294"/>
            <a:ext cx="8286300" cy="3236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500"/>
              <a:buFont typeface="Arial"/>
              <a:buNone/>
              <a:defRPr sz="1500" b="0" i="0" u="none" strike="noStrike" cap="none">
                <a:solidFill>
                  <a:schemeClr val="accent2"/>
                </a:solidFill>
                <a:latin typeface="Salesforce Sans"/>
                <a:ea typeface="Salesforce Sans"/>
                <a:cs typeface="Salesforce Sans"/>
                <a:sym typeface="Salesforce Sans"/>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L="1828800" marR="0" lvl="3" indent="-298450"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L="2743200" marR="0" lvl="5" indent="-323850"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L="3200400" marR="0" lvl="6"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L="3657600" marR="0" lvl="7"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L="4114800" marR="0" lvl="8"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144" name="Google Shape;144;p2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100"/>
              <a:buNone/>
              <a:defRPr sz="23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9pPr>
          </a:lstStyle>
          <a:p>
            <a:endParaRPr/>
          </a:p>
        </p:txBody>
      </p:sp>
      <p:sp>
        <p:nvSpPr>
          <p:cNvPr id="145" name="Google Shape;145;p26"/>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marR="0" lvl="1"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9pPr>
          </a:lstStyle>
          <a:p>
            <a:endParaRPr/>
          </a:p>
        </p:txBody>
      </p:sp>
      <p:sp>
        <p:nvSpPr>
          <p:cNvPr id="146" name="Google Shape;146;p26"/>
          <p:cNvSpPr txBox="1"/>
          <p:nvPr/>
        </p:nvSpPr>
        <p:spPr>
          <a:xfrm>
            <a:off x="10353991"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5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 id="2147483694"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 id="2147483720" r:id="rId48"/>
    <p:sldLayoutId id="2147483721" r:id="rId49"/>
    <p:sldLayoutId id="2147483722" r:id="rId50"/>
    <p:sldLayoutId id="2147483723" r:id="rId51"/>
    <p:sldLayoutId id="2147483724" r:id="rId52"/>
    <p:sldLayoutId id="2147483725" r:id="rId53"/>
    <p:sldLayoutId id="2147483726" r:id="rId54"/>
    <p:sldLayoutId id="2147483727" r:id="rId55"/>
    <p:sldLayoutId id="2147483728" r:id="rId56"/>
    <p:sldLayoutId id="2147483729" r:id="rId57"/>
    <p:sldLayoutId id="2147483730" r:id="rId58"/>
    <p:sldLayoutId id="2147483731" r:id="rId59"/>
    <p:sldLayoutId id="2147483732" r:id="rId6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828">
          <p15:clr>
            <a:srgbClr val="F26B43"/>
          </p15:clr>
        </p15:guide>
        <p15:guide id="2" pos="273">
          <p15:clr>
            <a:srgbClr val="F26B43"/>
          </p15:clr>
        </p15:guide>
        <p15:guide id="3" orient="horz" pos="2932">
          <p15:clr>
            <a:srgbClr val="F26B43"/>
          </p15:clr>
        </p15:guide>
        <p15:guide id="4" pos="5491">
          <p15:clr>
            <a:srgbClr val="F26B43"/>
          </p15:clr>
        </p15:guide>
        <p15:guide id="5" orient="horz" pos="698">
          <p15:clr>
            <a:srgbClr val="F26B43"/>
          </p15:clr>
        </p15:guide>
        <p15:guide id="6" orient="horz" pos="3060">
          <p15:clr>
            <a:srgbClr val="F26B43"/>
          </p15:clr>
        </p15:guide>
        <p15:guide id="7" orient="horz" pos="2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hyperlink" Target="https://documentation.b2c.commercecloud.salesforce.com/DOC3/index.jsp?topic=%2Fcom.demandware.dochelp%2Fcontent%2Fb2c_commerce%2Ftopics%2Fpermissions%2Fb2c_bm_functional_permissions.html" TargetMode="External"/><Relationship Id="rId2" Type="http://schemas.openxmlformats.org/officeDocument/2006/relationships/hyperlink" Target="https://documentation.b2c.commercecloud.salesforce.com/DOC3/index.jsp?topic=%2Fcom.demandware.dochelp%2Fcontent%2Fb2c_commerce%2Ftopics%2Fpermissions%2Fb2c_bm_module_permissions.html" TargetMode="External"/><Relationship Id="rId1" Type="http://schemas.openxmlformats.org/officeDocument/2006/relationships/slideLayout" Target="../slideLayouts/slideLayout16.xml"/><Relationship Id="rId4" Type="http://schemas.openxmlformats.org/officeDocument/2006/relationships/hyperlink" Target="https://documentation.b2c.commercecloud.salesforce.com/DOC3/index.jsp?topic=%2Fcom.demandware.dochelp%2Fcontent%2Fb2c_commerce%2Ftopics%2Fpermissions%2Fb2c_using_web_dav_permissions.html"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1.xml"/><Relationship Id="rId1" Type="http://schemas.openxmlformats.org/officeDocument/2006/relationships/slideLayout" Target="../slideLayouts/slideLayout17.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13.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7.xml"/><Relationship Id="rId1" Type="http://schemas.openxmlformats.org/officeDocument/2006/relationships/slideLayout" Target="../slideLayouts/slideLayout17.xml"/><Relationship Id="rId6" Type="http://schemas.openxmlformats.org/officeDocument/2006/relationships/image" Target="../media/image95.png"/><Relationship Id="rId5" Type="http://schemas.openxmlformats.org/officeDocument/2006/relationships/image" Target="../media/image89.png"/><Relationship Id="rId4" Type="http://schemas.openxmlformats.org/officeDocument/2006/relationships/image" Target="../media/image88.png"/></Relationships>
</file>

<file path=ppt/slides/_rels/slide1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User%20Inventory%20Template%20-%20B2C%20Commerce.xlsx" TargetMode="External"/><Relationship Id="rId2" Type="http://schemas.openxmlformats.org/officeDocument/2006/relationships/notesSlide" Target="../notesSlides/notesSlide20.xml"/><Relationship Id="rId1" Type="http://schemas.openxmlformats.org/officeDocument/2006/relationships/slideLayout" Target="../slideLayouts/slideLayout16.xml"/><Relationship Id="rId4" Type="http://schemas.openxmlformats.org/officeDocument/2006/relationships/image" Target="../media/image9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hyperlink" Target="https://documentation.b2c.commercecloud.salesforce.com/DOC1/topic/com.demandware.dochelp/content/b2c_commerce/topics/replication/b2c_code_replication.html?resultof=%22%63%6f%64%65%22%20%22%72%65%70%6c%69%63%61%74%69%6f%6e%22%20%22%72%65%70%6c%69%63%22%20" TargetMode="External"/><Relationship Id="rId7" Type="http://schemas.openxmlformats.org/officeDocument/2006/relationships/hyperlink" Target="https://trailblazers.salesforce.com/_ui/core/chatter/groups/GroupProfilePage?g=0F93A000000Ty83" TargetMode="External"/><Relationship Id="rId2" Type="http://schemas.openxmlformats.org/officeDocument/2006/relationships/image" Target="../media/image2.png"/><Relationship Id="rId1" Type="http://schemas.openxmlformats.org/officeDocument/2006/relationships/slideLayout" Target="../slideLayouts/slideLayout23.xml"/><Relationship Id="rId6" Type="http://schemas.openxmlformats.org/officeDocument/2006/relationships/hyperlink" Target="https://documentation.b2c.commercecloud.salesforce.com/DOC1/topic/com.demandware.dochelp/content/b2c_commerce/topics/jobs/b2c_job_creation_management.html?resultof=%22%6a%6f%62%73%22%20%22%6a%6f%62%22%20" TargetMode="External"/><Relationship Id="rId5" Type="http://schemas.openxmlformats.org/officeDocument/2006/relationships/hyperlink" Target="https://documentation.b2c.commercecloud.salesforce.com/DOC1/topic/com.demandware.dochelp/content/b2c_commerce/topics/import_export/b2c_site_import_export.html?resultof=%22%73%69%74%65%22%20%22%69%6d%70%6f%72%74%22%20" TargetMode="External"/><Relationship Id="rId4" Type="http://schemas.openxmlformats.org/officeDocument/2006/relationships/hyperlink" Target="https://documentation.b2c.commercecloud.salesforce.com/DOC1/topic/com.demandware.dochelp/content/b2c_commerce/topics/replication/b2c_data_replication.html?resultof=%22%64%61%74%61%22%20%22%72%65%70%6c%69%63%61%74%69%6f%6e%22%20%22%72%65%70%6c%69%63%22%20"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hyperlink" Target="http://www.sfdc.co/CCMFA" TargetMode="Externa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7.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82"/>
        <p:cNvGrpSpPr/>
        <p:nvPr/>
      </p:nvGrpSpPr>
      <p:grpSpPr>
        <a:xfrm>
          <a:off x="0" y="0"/>
          <a:ext cx="0" cy="0"/>
          <a:chOff x="0" y="0"/>
          <a:chExt cx="0" cy="0"/>
        </a:xfrm>
      </p:grpSpPr>
      <p:sp>
        <p:nvSpPr>
          <p:cNvPr id="1083" name="Google Shape;1083;p158"/>
          <p:cNvSpPr txBox="1">
            <a:spLocks noGrp="1"/>
          </p:cNvSpPr>
          <p:nvPr>
            <p:ph type="ctrTitle"/>
          </p:nvPr>
        </p:nvSpPr>
        <p:spPr>
          <a:xfrm>
            <a:off x="326925" y="2190125"/>
            <a:ext cx="4883100" cy="1047000"/>
          </a:xfrm>
          <a:prstGeom prst="rect">
            <a:avLst/>
          </a:prstGeom>
          <a:noFill/>
          <a:ln>
            <a:noFill/>
          </a:ln>
        </p:spPr>
        <p:txBody>
          <a:bodyPr spcFirstLastPara="1" wrap="square" lIns="0" tIns="0" rIns="0" bIns="0" anchor="ctr" anchorCtr="0">
            <a:noAutofit/>
          </a:bodyPr>
          <a:lstStyle/>
          <a:p>
            <a:pPr marL="0" lvl="0" indent="0" algn="ctr" rtl="0">
              <a:lnSpc>
                <a:spcPct val="90000"/>
              </a:lnSpc>
              <a:spcBef>
                <a:spcPts val="1000"/>
              </a:spcBef>
              <a:spcAft>
                <a:spcPts val="0"/>
              </a:spcAft>
              <a:buNone/>
            </a:pPr>
            <a:r>
              <a:rPr lang="de-DE">
                <a:solidFill>
                  <a:srgbClr val="073763"/>
                </a:solidFill>
              </a:rPr>
              <a:t>Durchführen eines B2C Commerce-Benutzer-Audits</a:t>
            </a:r>
          </a:p>
        </p:txBody>
      </p:sp>
      <p:sp>
        <p:nvSpPr>
          <p:cNvPr id="1084" name="Google Shape;1084;p158"/>
          <p:cNvSpPr txBox="1"/>
          <p:nvPr/>
        </p:nvSpPr>
        <p:spPr>
          <a:xfrm>
            <a:off x="1551350" y="555825"/>
            <a:ext cx="2806338" cy="42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a:solidFill>
                  <a:srgbClr val="073763"/>
                </a:solidFill>
                <a:latin typeface="Salesforce Sans"/>
                <a:ea typeface="Salesforce Sans"/>
                <a:cs typeface="Salesforce Sans"/>
                <a:sym typeface="Salesforce Sans"/>
              </a:rPr>
              <a:t>B2C Commerce Cloud</a:t>
            </a:r>
          </a:p>
        </p:txBody>
      </p:sp>
      <p:sp>
        <p:nvSpPr>
          <p:cNvPr id="1085" name="Google Shape;1085;p158"/>
          <p:cNvSpPr txBox="1"/>
          <p:nvPr/>
        </p:nvSpPr>
        <p:spPr>
          <a:xfrm>
            <a:off x="406500" y="3376450"/>
            <a:ext cx="1883100" cy="25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1100"/>
              <a:t>12. Januar 2021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1238;p171">
            <a:extLst>
              <a:ext uri="{FF2B5EF4-FFF2-40B4-BE49-F238E27FC236}">
                <a16:creationId xmlns:a16="http://schemas.microsoft.com/office/drawing/2014/main" id="{75AB65BF-48BA-4BAA-9850-7DC66702C26B}"/>
              </a:ext>
            </a:extLst>
          </p:cNvPr>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IE" sz="2600" b="1" dirty="0">
                <a:solidFill>
                  <a:srgbClr val="073763"/>
                </a:solidFill>
                <a:latin typeface="Salesforce Sans"/>
                <a:ea typeface="Salesforce Sans"/>
                <a:cs typeface="Salesforce Sans"/>
                <a:sym typeface="Salesforce Sans"/>
              </a:rPr>
              <a:t>Business Manager-</a:t>
            </a:r>
            <a:r>
              <a:rPr lang="en-IE" sz="2600" b="1" dirty="0" err="1">
                <a:solidFill>
                  <a:srgbClr val="073763"/>
                </a:solidFill>
                <a:latin typeface="Salesforce Sans"/>
                <a:ea typeface="Salesforce Sans"/>
                <a:cs typeface="Salesforce Sans"/>
                <a:sym typeface="Salesforce Sans"/>
              </a:rPr>
              <a:t>Berechtigungen</a:t>
            </a:r>
            <a:endParaRPr sz="2600" b="1" dirty="0">
              <a:solidFill>
                <a:srgbClr val="073763"/>
              </a:solidFill>
              <a:latin typeface="Salesforce Sans"/>
              <a:ea typeface="Salesforce Sans"/>
              <a:cs typeface="Salesforce Sans"/>
              <a:sym typeface="Salesforce Sans"/>
            </a:endParaRPr>
          </a:p>
        </p:txBody>
      </p:sp>
      <p:sp>
        <p:nvSpPr>
          <p:cNvPr id="7" name="Google Shape;1239;p171">
            <a:extLst>
              <a:ext uri="{FF2B5EF4-FFF2-40B4-BE49-F238E27FC236}">
                <a16:creationId xmlns:a16="http://schemas.microsoft.com/office/drawing/2014/main" id="{0DF68C91-F66D-4DBD-A9C3-9565E47410C4}"/>
              </a:ext>
            </a:extLst>
          </p:cNvPr>
          <p:cNvSpPr txBox="1">
            <a:spLocks/>
          </p:cNvSpPr>
          <p:nvPr/>
        </p:nvSpPr>
        <p:spPr>
          <a:xfrm>
            <a:off x="321625" y="617181"/>
            <a:ext cx="6216600" cy="273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spcAft>
                <a:spcPts val="1600"/>
              </a:spcAft>
              <a:buFont typeface="Arial"/>
              <a:buNone/>
            </a:pPr>
            <a:r>
              <a:rPr lang="de-DE" dirty="0">
                <a:solidFill>
                  <a:srgbClr val="073763"/>
                </a:solidFill>
                <a:latin typeface="Salesforce Sans"/>
                <a:ea typeface="Salesforce Sans"/>
                <a:cs typeface="Salesforce Sans"/>
                <a:sym typeface="Salesforce Sans"/>
              </a:rPr>
              <a:t>Steuern des Zugriffs auf Business Manager-Merkmale</a:t>
            </a:r>
            <a:endParaRPr lang="en-IE" dirty="0">
              <a:solidFill>
                <a:srgbClr val="073763"/>
              </a:solidFill>
              <a:latin typeface="Salesforce Sans"/>
              <a:ea typeface="Salesforce Sans"/>
              <a:cs typeface="Salesforce Sans"/>
              <a:sym typeface="Salesforce Sans"/>
            </a:endParaRPr>
          </a:p>
        </p:txBody>
      </p:sp>
      <p:sp>
        <p:nvSpPr>
          <p:cNvPr id="8" name="Google Shape;1240;p171">
            <a:extLst>
              <a:ext uri="{FF2B5EF4-FFF2-40B4-BE49-F238E27FC236}">
                <a16:creationId xmlns:a16="http://schemas.microsoft.com/office/drawing/2014/main" id="{60F22378-FDB0-4533-97C5-BF2BA818B858}"/>
              </a:ext>
            </a:extLst>
          </p:cNvPr>
          <p:cNvSpPr txBox="1"/>
          <p:nvPr/>
        </p:nvSpPr>
        <p:spPr>
          <a:xfrm>
            <a:off x="321625" y="1020375"/>
            <a:ext cx="8285400" cy="3438000"/>
          </a:xfrm>
          <a:prstGeom prst="rect">
            <a:avLst/>
          </a:prstGeom>
          <a:noFill/>
          <a:ln>
            <a:noFill/>
          </a:ln>
        </p:spPr>
        <p:txBody>
          <a:bodyPr spcFirstLastPara="1" wrap="square" lIns="91425" tIns="91425" rIns="91425" bIns="91425" anchor="t" anchorCtr="0">
            <a:noAutofit/>
          </a:bodyPr>
          <a:lstStyle/>
          <a:p>
            <a:pPr marL="457200" lvl="0" indent="-317500" algn="l" rtl="0">
              <a:lnSpc>
                <a:spcPct val="150000"/>
              </a:lnSpc>
              <a:spcBef>
                <a:spcPts val="1200"/>
              </a:spcBef>
              <a:spcAft>
                <a:spcPts val="0"/>
              </a:spcAft>
              <a:buSzPts val="1400"/>
              <a:buChar char="★"/>
            </a:pPr>
            <a:r>
              <a:rPr lang="en-IE" b="1" u="sng" dirty="0" err="1">
                <a:solidFill>
                  <a:srgbClr val="002060"/>
                </a:solidFill>
                <a:latin typeface="Salesforce Sans"/>
                <a:ea typeface="Salesforce Sans"/>
                <a:cs typeface="Salesforce Sans"/>
                <a:sym typeface="Salesforce Sans"/>
                <a:hlinkClick r:id="rId2">
                  <a:extLst>
                    <a:ext uri="{A12FA001-AC4F-418D-AE19-62706E023703}">
                      <ahyp:hlinkClr xmlns:ahyp="http://schemas.microsoft.com/office/drawing/2018/hyperlinkcolor" val="tx"/>
                    </a:ext>
                  </a:extLst>
                </a:hlinkClick>
              </a:rPr>
              <a:t>Modulberechtigungen</a:t>
            </a:r>
            <a:r>
              <a:rPr lang="en" dirty="0">
                <a:latin typeface="Salesforce Sans"/>
                <a:ea typeface="Salesforce Sans"/>
                <a:cs typeface="Salesforce Sans"/>
                <a:sym typeface="Salesforce Sans"/>
              </a:rPr>
              <a:t> - </a:t>
            </a:r>
            <a:r>
              <a:rPr lang="de-DE" dirty="0">
                <a:solidFill>
                  <a:srgbClr val="1C4587"/>
                </a:solidFill>
                <a:latin typeface="Salesforce Sans"/>
                <a:ea typeface="Salesforce Sans"/>
                <a:cs typeface="Salesforce Sans"/>
                <a:sym typeface="Salesforce Sans"/>
              </a:rPr>
              <a:t>Zugriff auf bestimmte Business-Manager-Module aktivieren</a:t>
            </a:r>
            <a:endParaRPr dirty="0">
              <a:solidFill>
                <a:srgbClr val="1C4587"/>
              </a:solidFill>
              <a:latin typeface="Salesforce Sans"/>
              <a:ea typeface="Salesforce Sans"/>
              <a:cs typeface="Salesforce Sans"/>
              <a:sym typeface="Salesforce Sans"/>
            </a:endParaRPr>
          </a:p>
          <a:p>
            <a:pPr marL="914400" lvl="1" indent="-317500" algn="l" rtl="0">
              <a:lnSpc>
                <a:spcPct val="150000"/>
              </a:lnSpc>
              <a:spcBef>
                <a:spcPts val="0"/>
              </a:spcBef>
              <a:spcAft>
                <a:spcPts val="0"/>
              </a:spcAft>
              <a:buClr>
                <a:srgbClr val="1C4587"/>
              </a:buClr>
              <a:buSzPts val="1400"/>
              <a:buFont typeface="Salesforce Sans"/>
              <a:buChar char="○"/>
            </a:pPr>
            <a:r>
              <a:rPr lang="de-DE" dirty="0">
                <a:solidFill>
                  <a:srgbClr val="1C4587"/>
                </a:solidFill>
                <a:latin typeface="Salesforce Sans"/>
                <a:ea typeface="Salesforce Sans"/>
                <a:cs typeface="Salesforce Sans"/>
                <a:sym typeface="Salesforce Sans"/>
              </a:rPr>
              <a:t>Nur Lesezugriff – Benutzer können Module anzeigen, aber keine Daten bearbeiten</a:t>
            </a:r>
            <a:endParaRPr dirty="0">
              <a:solidFill>
                <a:srgbClr val="1C4587"/>
              </a:solidFill>
              <a:latin typeface="Salesforce Sans"/>
              <a:ea typeface="Salesforce Sans"/>
              <a:cs typeface="Salesforce Sans"/>
              <a:sym typeface="Salesforce Sans"/>
            </a:endParaRPr>
          </a:p>
          <a:p>
            <a:pPr marL="914400" lvl="1" indent="-317500" algn="l" rtl="0">
              <a:lnSpc>
                <a:spcPct val="150000"/>
              </a:lnSpc>
              <a:spcBef>
                <a:spcPts val="0"/>
              </a:spcBef>
              <a:spcAft>
                <a:spcPts val="0"/>
              </a:spcAft>
              <a:buClr>
                <a:srgbClr val="1C4587"/>
              </a:buClr>
              <a:buSzPts val="1400"/>
              <a:buFont typeface="Salesforce Sans"/>
              <a:buChar char="○"/>
            </a:pPr>
            <a:r>
              <a:rPr lang="de-DE" dirty="0">
                <a:solidFill>
                  <a:srgbClr val="1C4587"/>
                </a:solidFill>
                <a:latin typeface="Salesforce Sans"/>
                <a:ea typeface="Salesforce Sans"/>
                <a:cs typeface="Salesforce Sans"/>
                <a:sym typeface="Salesforce Sans"/>
              </a:rPr>
              <a:t>Schreiben – Benutzer können Module anzeigen und bearbeiten</a:t>
            </a:r>
            <a:endParaRPr dirty="0">
              <a:solidFill>
                <a:srgbClr val="1C4587"/>
              </a:solidFill>
              <a:latin typeface="Salesforce Sans"/>
              <a:ea typeface="Salesforce Sans"/>
              <a:cs typeface="Salesforce Sans"/>
              <a:sym typeface="Salesforce Sans"/>
            </a:endParaRPr>
          </a:p>
          <a:p>
            <a:pPr marL="457200" lvl="0" indent="-317500" algn="l" rtl="0">
              <a:lnSpc>
                <a:spcPct val="150000"/>
              </a:lnSpc>
              <a:spcBef>
                <a:spcPts val="0"/>
              </a:spcBef>
              <a:spcAft>
                <a:spcPts val="0"/>
              </a:spcAft>
              <a:buSzPts val="1400"/>
              <a:buChar char="★"/>
            </a:pPr>
            <a:r>
              <a:rPr lang="en-IE" b="1" u="sng" dirty="0" err="1">
                <a:solidFill>
                  <a:srgbClr val="002060"/>
                </a:solid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Funktionsberechtigungen</a:t>
            </a:r>
            <a:r>
              <a:rPr lang="en" dirty="0">
                <a:latin typeface="Salesforce Sans"/>
                <a:ea typeface="Salesforce Sans"/>
                <a:cs typeface="Salesforce Sans"/>
                <a:sym typeface="Salesforce Sans"/>
              </a:rPr>
              <a:t> - </a:t>
            </a:r>
            <a:r>
              <a:rPr lang="de-DE" dirty="0">
                <a:solidFill>
                  <a:srgbClr val="1C4587"/>
                </a:solidFill>
                <a:latin typeface="Salesforce Sans"/>
                <a:ea typeface="Salesforce Sans"/>
                <a:cs typeface="Salesforce Sans"/>
                <a:sym typeface="Salesforce Sans"/>
              </a:rPr>
              <a:t>Zugriff zur Ausführung bestimmter Funktionen aktivieren</a:t>
            </a:r>
            <a:endParaRPr dirty="0">
              <a:solidFill>
                <a:srgbClr val="1C4587"/>
              </a:solidFill>
              <a:latin typeface="Salesforce Sans"/>
              <a:ea typeface="Salesforce Sans"/>
              <a:cs typeface="Salesforce Sans"/>
              <a:sym typeface="Salesforce Sans"/>
            </a:endParaRPr>
          </a:p>
          <a:p>
            <a:pPr marL="914400" lvl="1" indent="-317500" algn="l" rtl="0">
              <a:lnSpc>
                <a:spcPct val="150000"/>
              </a:lnSpc>
              <a:spcBef>
                <a:spcPts val="0"/>
              </a:spcBef>
              <a:spcAft>
                <a:spcPts val="0"/>
              </a:spcAft>
              <a:buClr>
                <a:srgbClr val="1C4587"/>
              </a:buClr>
              <a:buSzPts val="1400"/>
              <a:buFont typeface="Salesforce Sans"/>
              <a:buChar char="○"/>
            </a:pPr>
            <a:r>
              <a:rPr lang="en-IE" i="1" dirty="0" err="1">
                <a:solidFill>
                  <a:srgbClr val="1C4587"/>
                </a:solidFill>
                <a:latin typeface="Salesforce Sans"/>
                <a:ea typeface="Salesforce Sans"/>
                <a:cs typeface="Salesforce Sans"/>
                <a:sym typeface="Salesforce Sans"/>
              </a:rPr>
              <a:t>Beispiel</a:t>
            </a:r>
            <a:r>
              <a:rPr lang="en" i="1" dirty="0">
                <a:solidFill>
                  <a:srgbClr val="1C4587"/>
                </a:solidFill>
                <a:latin typeface="Salesforce Sans"/>
                <a:ea typeface="Salesforce Sans"/>
                <a:cs typeface="Salesforce Sans"/>
                <a:sym typeface="Salesforce Sans"/>
              </a:rPr>
              <a:t>:</a:t>
            </a:r>
            <a:r>
              <a:rPr lang="en" dirty="0">
                <a:solidFill>
                  <a:srgbClr val="1C4587"/>
                </a:solidFill>
                <a:latin typeface="Salesforce Sans"/>
                <a:ea typeface="Salesforce Sans"/>
                <a:cs typeface="Salesforce Sans"/>
                <a:sym typeface="Salesforce Sans"/>
              </a:rPr>
              <a:t> </a:t>
            </a:r>
            <a:r>
              <a:rPr lang="de-DE" dirty="0">
                <a:solidFill>
                  <a:srgbClr val="1C4587"/>
                </a:solidFill>
                <a:latin typeface="Salesforce Sans"/>
                <a:ea typeface="Salesforce Sans"/>
                <a:cs typeface="Salesforce Sans"/>
                <a:sym typeface="Salesforce Sans"/>
              </a:rPr>
              <a:t>Agenten, die sich im Namen eines beliebigen Kunden anmelden können, benötigen die Funktionsberechtigung </a:t>
            </a:r>
            <a:r>
              <a:rPr lang="de-DE" i="1" dirty="0">
                <a:solidFill>
                  <a:srgbClr val="1C4587"/>
                </a:solidFill>
                <a:latin typeface="Salesforce Sans"/>
                <a:ea typeface="Salesforce Sans"/>
                <a:cs typeface="Salesforce Sans"/>
                <a:sym typeface="Salesforce Sans"/>
              </a:rPr>
              <a:t>Login_On_Behalf</a:t>
            </a:r>
            <a:r>
              <a:rPr lang="de-DE" dirty="0">
                <a:solidFill>
                  <a:srgbClr val="1C4587"/>
                </a:solidFill>
                <a:latin typeface="Salesforce Sans"/>
                <a:ea typeface="Salesforce Sans"/>
                <a:cs typeface="Salesforce Sans"/>
                <a:sym typeface="Salesforce Sans"/>
              </a:rPr>
              <a:t>.</a:t>
            </a:r>
            <a:endParaRPr dirty="0">
              <a:solidFill>
                <a:srgbClr val="1C4587"/>
              </a:solidFill>
              <a:latin typeface="Salesforce Sans"/>
              <a:ea typeface="Salesforce Sans"/>
              <a:cs typeface="Salesforce Sans"/>
              <a:sym typeface="Salesforce Sans"/>
            </a:endParaRPr>
          </a:p>
          <a:p>
            <a:pPr marL="457200" lvl="0" indent="-317500" algn="l" rtl="0">
              <a:lnSpc>
                <a:spcPct val="150000"/>
              </a:lnSpc>
              <a:spcBef>
                <a:spcPts val="0"/>
              </a:spcBef>
              <a:spcAft>
                <a:spcPts val="0"/>
              </a:spcAft>
              <a:buSzPts val="1400"/>
              <a:buChar char="★"/>
            </a:pPr>
            <a:r>
              <a:rPr lang="en-IE" b="1" u="sng" dirty="0">
                <a:solidFill>
                  <a:srgbClr val="002060"/>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WebDAV-</a:t>
            </a:r>
            <a:r>
              <a:rPr lang="en-IE" b="1" u="sng" dirty="0" err="1">
                <a:solidFill>
                  <a:srgbClr val="002060"/>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Berechtigungen</a:t>
            </a:r>
            <a:r>
              <a:rPr lang="en" dirty="0">
                <a:latin typeface="Salesforce Sans"/>
                <a:ea typeface="Salesforce Sans"/>
                <a:cs typeface="Salesforce Sans"/>
                <a:sym typeface="Salesforce Sans"/>
              </a:rPr>
              <a:t> - </a:t>
            </a:r>
            <a:r>
              <a:rPr lang="de-DE" dirty="0">
                <a:solidFill>
                  <a:srgbClr val="1C4587"/>
                </a:solidFill>
                <a:latin typeface="Salesforce Sans"/>
                <a:ea typeface="Salesforce Sans"/>
                <a:cs typeface="Salesforce Sans"/>
                <a:sym typeface="Salesforce Sans"/>
              </a:rPr>
              <a:t>Zugriff auf das Dateisystem aktivieren</a:t>
            </a:r>
            <a:r>
              <a:rPr lang="en" dirty="0">
                <a:solidFill>
                  <a:srgbClr val="1C4587"/>
                </a:solidFill>
                <a:latin typeface="Salesforce Sans"/>
                <a:ea typeface="Salesforce Sans"/>
                <a:cs typeface="Salesforce Sans"/>
                <a:sym typeface="Salesforce Sans"/>
              </a:rPr>
              <a:t> </a:t>
            </a:r>
            <a:endParaRPr dirty="0">
              <a:solidFill>
                <a:srgbClr val="1C4587"/>
              </a:solidFill>
              <a:latin typeface="Salesforce Sans"/>
              <a:ea typeface="Salesforce Sans"/>
              <a:cs typeface="Salesforce Sans"/>
              <a:sym typeface="Salesforce Sans"/>
            </a:endParaRPr>
          </a:p>
          <a:p>
            <a:pPr marL="914400" lvl="1" indent="-317500" algn="l" rtl="0">
              <a:lnSpc>
                <a:spcPct val="150000"/>
              </a:lnSpc>
              <a:spcBef>
                <a:spcPts val="0"/>
              </a:spcBef>
              <a:spcAft>
                <a:spcPts val="0"/>
              </a:spcAft>
              <a:buClr>
                <a:srgbClr val="1C4587"/>
              </a:buClr>
              <a:buSzPts val="1400"/>
              <a:buFont typeface="Salesforce Sans"/>
              <a:buChar char="○"/>
            </a:pPr>
            <a:r>
              <a:rPr lang="de-DE" dirty="0">
                <a:solidFill>
                  <a:srgbClr val="1C4587"/>
                </a:solidFill>
                <a:latin typeface="Salesforce Sans"/>
                <a:ea typeface="Salesforce Sans"/>
                <a:cs typeface="Salesforce Sans"/>
                <a:sym typeface="Salesforce Sans"/>
              </a:rPr>
              <a:t>Händlerrollen benötigen möglicherweise Zugriff auf Bibliotheken oder Kataloge, </a:t>
            </a:r>
            <a:br>
              <a:rPr lang="de-DE" dirty="0">
                <a:solidFill>
                  <a:srgbClr val="1C4587"/>
                </a:solidFill>
                <a:latin typeface="Salesforce Sans"/>
                <a:ea typeface="Salesforce Sans"/>
                <a:cs typeface="Salesforce Sans"/>
                <a:sym typeface="Salesforce Sans"/>
              </a:rPr>
            </a:br>
            <a:r>
              <a:rPr lang="de-DE" dirty="0">
                <a:solidFill>
                  <a:srgbClr val="1C4587"/>
                </a:solidFill>
                <a:latin typeface="Salesforce Sans"/>
                <a:ea typeface="Salesforce Sans"/>
                <a:cs typeface="Salesforce Sans"/>
                <a:sym typeface="Salesforce Sans"/>
              </a:rPr>
              <a:t>um Bilder hochzuladen.</a:t>
            </a:r>
            <a:endParaRPr dirty="0">
              <a:solidFill>
                <a:srgbClr val="1C4587"/>
              </a:solidFill>
              <a:latin typeface="Salesforce Sans"/>
              <a:ea typeface="Salesforce Sans"/>
              <a:cs typeface="Salesforce Sans"/>
              <a:sym typeface="Salesforce Sans"/>
            </a:endParaRPr>
          </a:p>
          <a:p>
            <a:pPr marL="914400" lvl="1" indent="-317500" algn="l" rtl="0">
              <a:lnSpc>
                <a:spcPct val="150000"/>
              </a:lnSpc>
              <a:spcBef>
                <a:spcPts val="0"/>
              </a:spcBef>
              <a:spcAft>
                <a:spcPts val="0"/>
              </a:spcAft>
              <a:buClr>
                <a:srgbClr val="1C4587"/>
              </a:buClr>
              <a:buSzPts val="1400"/>
              <a:buFont typeface="Salesforce Sans"/>
              <a:buChar char="○"/>
            </a:pPr>
            <a:r>
              <a:rPr lang="de-DE" dirty="0">
                <a:solidFill>
                  <a:srgbClr val="1C4587"/>
                </a:solidFill>
                <a:latin typeface="Salesforce Sans"/>
                <a:ea typeface="Salesforce Sans"/>
                <a:cs typeface="Salesforce Sans"/>
                <a:sym typeface="Salesforce Sans"/>
              </a:rPr>
              <a:t>Entwicklerrollen benötigen möglicherweise Zugriff auf Cartridges und Protokolle, </a:t>
            </a:r>
            <a:br>
              <a:rPr lang="de-DE" dirty="0">
                <a:solidFill>
                  <a:srgbClr val="1C4587"/>
                </a:solidFill>
                <a:latin typeface="Salesforce Sans"/>
                <a:ea typeface="Salesforce Sans"/>
                <a:cs typeface="Salesforce Sans"/>
                <a:sym typeface="Salesforce Sans"/>
              </a:rPr>
            </a:br>
            <a:r>
              <a:rPr lang="de-DE" dirty="0">
                <a:solidFill>
                  <a:srgbClr val="1C4587"/>
                </a:solidFill>
                <a:latin typeface="Salesforce Sans"/>
                <a:ea typeface="Salesforce Sans"/>
                <a:cs typeface="Salesforce Sans"/>
                <a:sym typeface="Salesforce Sans"/>
              </a:rPr>
              <a:t>um ihre Arbeit zu unterstützen</a:t>
            </a:r>
            <a:endParaRPr dirty="0">
              <a:solidFill>
                <a:srgbClr val="1C4587"/>
              </a:solidFill>
              <a:latin typeface="Salesforce Sans"/>
              <a:ea typeface="Salesforce Sans"/>
              <a:cs typeface="Salesforce Sans"/>
              <a:sym typeface="Salesforce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44"/>
        <p:cNvGrpSpPr/>
        <p:nvPr/>
      </p:nvGrpSpPr>
      <p:grpSpPr>
        <a:xfrm>
          <a:off x="0" y="0"/>
          <a:ext cx="0" cy="0"/>
          <a:chOff x="0" y="0"/>
          <a:chExt cx="0" cy="0"/>
        </a:xfrm>
      </p:grpSpPr>
      <p:sp>
        <p:nvSpPr>
          <p:cNvPr id="1245" name="Google Shape;1245;p172"/>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de-DE" sz="2600" b="1">
                <a:solidFill>
                  <a:srgbClr val="073763"/>
                </a:solidFill>
                <a:latin typeface="Salesforce Sans"/>
                <a:ea typeface="Salesforce Sans"/>
                <a:cs typeface="Salesforce Sans"/>
                <a:sym typeface="Salesforce Sans"/>
              </a:rPr>
              <a:t>Bedeutung Ihrer Berechtigungen</a:t>
            </a:r>
          </a:p>
        </p:txBody>
      </p:sp>
      <p:sp>
        <p:nvSpPr>
          <p:cNvPr id="1246" name="Google Shape;1246;p172"/>
          <p:cNvSpPr txBox="1">
            <a:spLocks noGrp="1"/>
          </p:cNvSpPr>
          <p:nvPr>
            <p:ph type="body" idx="4294967295"/>
          </p:nvPr>
        </p:nvSpPr>
        <p:spPr>
          <a:xfrm>
            <a:off x="321624" y="660999"/>
            <a:ext cx="8422325" cy="3063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de-DE" sz="1700" dirty="0">
                <a:solidFill>
                  <a:srgbClr val="0B5394"/>
                </a:solidFill>
                <a:latin typeface="Salesforce Sans"/>
                <a:ea typeface="Salesforce Sans"/>
                <a:cs typeface="Salesforce Sans"/>
                <a:sym typeface="Salesforce Sans"/>
              </a:rPr>
              <a:t>Wie sich Account-Übernahmen auf die Sicherheit der Storefront auswirken</a:t>
            </a:r>
          </a:p>
        </p:txBody>
      </p:sp>
      <p:sp>
        <p:nvSpPr>
          <p:cNvPr id="1247" name="Google Shape;1247;p172"/>
          <p:cNvSpPr txBox="1"/>
          <p:nvPr/>
        </p:nvSpPr>
        <p:spPr>
          <a:xfrm>
            <a:off x="258200" y="1167900"/>
            <a:ext cx="8370600" cy="3435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de-DE" dirty="0">
                <a:solidFill>
                  <a:srgbClr val="1C4587"/>
                </a:solidFill>
                <a:highlight>
                  <a:srgbClr val="FFFFFF"/>
                </a:highlight>
                <a:latin typeface="Salesforce Sans"/>
                <a:ea typeface="Salesforce Sans"/>
                <a:cs typeface="Salesforce Sans"/>
                <a:sym typeface="Salesforce Sans"/>
              </a:rPr>
              <a:t>Schränken Sie die Anzahl der Benutzer mit Schreibberechtigungen für bestimmte Module innerhalb der Plattform ein, wie beispielsweise die folgenden:</a:t>
            </a:r>
          </a:p>
          <a:p>
            <a:pPr marL="285750" lvl="0" indent="-196850" algn="l" rtl="0">
              <a:lnSpc>
                <a:spcPct val="115000"/>
              </a:lnSpc>
              <a:spcBef>
                <a:spcPts val="1200"/>
              </a:spcBef>
              <a:spcAft>
                <a:spcPts val="0"/>
              </a:spcAft>
              <a:buClr>
                <a:srgbClr val="1C4587"/>
              </a:buClr>
              <a:buSzPts val="1300"/>
              <a:buChar char="●"/>
            </a:pPr>
            <a:r>
              <a:rPr lang="de-DE" sz="1300" b="1" dirty="0">
                <a:solidFill>
                  <a:srgbClr val="1C4587"/>
                </a:solidFill>
                <a:latin typeface="Salesforce Sans"/>
                <a:ea typeface="Salesforce Sans"/>
                <a:cs typeface="Salesforce Sans"/>
                <a:sym typeface="Salesforce Sans"/>
              </a:rPr>
              <a:t>Kataloge</a:t>
            </a:r>
            <a:r>
              <a:rPr lang="de-DE" sz="1300" dirty="0">
                <a:solidFill>
                  <a:srgbClr val="1C4587"/>
                </a:solidFill>
                <a:latin typeface="Salesforce Sans"/>
                <a:ea typeface="Salesforce Sans"/>
                <a:cs typeface="Salesforce Sans"/>
                <a:sym typeface="Salesforce Sans"/>
              </a:rPr>
              <a:t>: Kategorien – Banner, URLs, Callout-Botschaften, lange und kurze Beschreibung</a:t>
            </a:r>
          </a:p>
          <a:p>
            <a:pPr marL="285750" lvl="0" indent="-196850" algn="l" rtl="0">
              <a:lnSpc>
                <a:spcPct val="115000"/>
              </a:lnSpc>
              <a:spcBef>
                <a:spcPts val="0"/>
              </a:spcBef>
              <a:spcAft>
                <a:spcPts val="0"/>
              </a:spcAft>
              <a:buClr>
                <a:srgbClr val="1C4587"/>
              </a:buClr>
              <a:buSzPts val="1300"/>
              <a:buChar char="●"/>
            </a:pPr>
            <a:r>
              <a:rPr lang="de-DE" sz="1300" b="1" dirty="0">
                <a:solidFill>
                  <a:srgbClr val="1C4587"/>
                </a:solidFill>
                <a:latin typeface="Salesforce Sans"/>
                <a:ea typeface="Salesforce Sans"/>
                <a:cs typeface="Salesforce Sans"/>
                <a:sym typeface="Salesforce Sans"/>
              </a:rPr>
              <a:t>Produkte</a:t>
            </a:r>
            <a:r>
              <a:rPr lang="de-DE" sz="1300" dirty="0">
                <a:solidFill>
                  <a:srgbClr val="1C4587"/>
                </a:solidFill>
                <a:latin typeface="Salesforce Sans"/>
                <a:ea typeface="Salesforce Sans"/>
                <a:cs typeface="Salesforce Sans"/>
                <a:sym typeface="Salesforce Sans"/>
              </a:rPr>
              <a:t>: Lange Beschreibung, kurze Beschreibung, Registerkartenbeschreibung, Registerkartendetails</a:t>
            </a:r>
          </a:p>
          <a:p>
            <a:pPr marL="285750" lvl="0" indent="-196850" algn="l" rtl="0">
              <a:lnSpc>
                <a:spcPct val="115000"/>
              </a:lnSpc>
              <a:spcBef>
                <a:spcPts val="0"/>
              </a:spcBef>
              <a:spcAft>
                <a:spcPts val="0"/>
              </a:spcAft>
              <a:buClr>
                <a:srgbClr val="1C4587"/>
              </a:buClr>
              <a:buSzPts val="1300"/>
              <a:buChar char="●"/>
            </a:pPr>
            <a:r>
              <a:rPr lang="de-DE" sz="1300" b="1" dirty="0">
                <a:solidFill>
                  <a:srgbClr val="1C4587"/>
                </a:solidFill>
                <a:latin typeface="Salesforce Sans"/>
                <a:ea typeface="Salesforce Sans"/>
                <a:cs typeface="Salesforce Sans"/>
                <a:sym typeface="Salesforce Sans"/>
              </a:rPr>
              <a:t>Empfehlungen</a:t>
            </a:r>
            <a:r>
              <a:rPr lang="de-DE" sz="1300" dirty="0">
                <a:solidFill>
                  <a:srgbClr val="1C4587"/>
                </a:solidFill>
                <a:latin typeface="Salesforce Sans"/>
                <a:ea typeface="Salesforce Sans"/>
                <a:cs typeface="Salesforce Sans"/>
                <a:sym typeface="Salesforce Sans"/>
              </a:rPr>
              <a:t>: Callout-Botschaften, lange Beschreibung, kurze Beschreibung</a:t>
            </a:r>
          </a:p>
          <a:p>
            <a:pPr marL="285750" lvl="0" indent="-196850" algn="l" rtl="0">
              <a:lnSpc>
                <a:spcPct val="115000"/>
              </a:lnSpc>
              <a:spcBef>
                <a:spcPts val="0"/>
              </a:spcBef>
              <a:spcAft>
                <a:spcPts val="0"/>
              </a:spcAft>
              <a:buClr>
                <a:srgbClr val="1C4587"/>
              </a:buClr>
              <a:buSzPts val="1300"/>
              <a:buChar char="●"/>
            </a:pPr>
            <a:r>
              <a:rPr lang="de-DE" sz="1300" b="1" dirty="0">
                <a:solidFill>
                  <a:srgbClr val="1C4587"/>
                </a:solidFill>
                <a:latin typeface="Salesforce Sans"/>
                <a:ea typeface="Salesforce Sans"/>
                <a:cs typeface="Salesforce Sans"/>
                <a:sym typeface="Salesforce Sans"/>
              </a:rPr>
              <a:t>Inhalt</a:t>
            </a:r>
            <a:r>
              <a:rPr lang="de-DE" sz="1300" dirty="0">
                <a:solidFill>
                  <a:srgbClr val="1C4587"/>
                </a:solidFill>
                <a:latin typeface="Salesforce Sans"/>
                <a:ea typeface="Salesforce Sans"/>
                <a:cs typeface="Salesforce Sans"/>
                <a:sym typeface="Salesforce Sans"/>
              </a:rPr>
              <a:t>: Text, Inhaltsdatenbestände</a:t>
            </a:r>
          </a:p>
          <a:p>
            <a:pPr marL="285750" lvl="0" indent="-196850" algn="l" rtl="0">
              <a:lnSpc>
                <a:spcPct val="115000"/>
              </a:lnSpc>
              <a:spcBef>
                <a:spcPts val="0"/>
              </a:spcBef>
              <a:spcAft>
                <a:spcPts val="0"/>
              </a:spcAft>
              <a:buClr>
                <a:srgbClr val="1C4587"/>
              </a:buClr>
              <a:buSzPts val="1300"/>
              <a:buChar char="●"/>
            </a:pPr>
            <a:r>
              <a:rPr lang="de-DE" sz="1300" b="1" dirty="0">
                <a:solidFill>
                  <a:srgbClr val="1C4587"/>
                </a:solidFill>
                <a:latin typeface="Salesforce Sans"/>
                <a:ea typeface="Salesforce Sans"/>
                <a:cs typeface="Salesforce Sans"/>
                <a:sym typeface="Salesforce Sans"/>
              </a:rPr>
              <a:t>Inhalts-Slot-Konfigurationen</a:t>
            </a:r>
            <a:r>
              <a:rPr lang="de-DE" sz="1300" dirty="0">
                <a:solidFill>
                  <a:srgbClr val="1C4587"/>
                </a:solidFill>
                <a:latin typeface="Salesforce Sans"/>
                <a:ea typeface="Salesforce Sans"/>
                <a:cs typeface="Salesforce Sans"/>
                <a:sym typeface="Salesforce Sans"/>
              </a:rPr>
              <a:t>: Text, Callout</a:t>
            </a:r>
          </a:p>
          <a:p>
            <a:pPr marL="285750" lvl="0" indent="-196850" algn="l" rtl="0">
              <a:lnSpc>
                <a:spcPct val="115000"/>
              </a:lnSpc>
              <a:spcBef>
                <a:spcPts val="0"/>
              </a:spcBef>
              <a:spcAft>
                <a:spcPts val="0"/>
              </a:spcAft>
              <a:buClr>
                <a:srgbClr val="1C4587"/>
              </a:buClr>
              <a:buSzPts val="1300"/>
              <a:buChar char="●"/>
            </a:pPr>
            <a:r>
              <a:rPr lang="de-DE" sz="1300" b="1" dirty="0">
                <a:solidFill>
                  <a:srgbClr val="1C4587"/>
                </a:solidFill>
                <a:latin typeface="Salesforce Sans"/>
                <a:ea typeface="Salesforce Sans"/>
                <a:cs typeface="Salesforce Sans"/>
                <a:sym typeface="Salesforce Sans"/>
              </a:rPr>
              <a:t>Sonderangebote</a:t>
            </a:r>
            <a:r>
              <a:rPr lang="de-DE" sz="1300" dirty="0">
                <a:solidFill>
                  <a:srgbClr val="1C4587"/>
                </a:solidFill>
                <a:latin typeface="Salesforce Sans"/>
                <a:ea typeface="Salesforce Sans"/>
                <a:cs typeface="Salesforce Sans"/>
                <a:sym typeface="Salesforce Sans"/>
              </a:rPr>
              <a:t>: Callout-Botschaften, Beschreibung, Details</a:t>
            </a:r>
          </a:p>
          <a:p>
            <a:pPr marL="285750" lvl="0" indent="-196850" algn="l" rtl="0">
              <a:lnSpc>
                <a:spcPct val="115000"/>
              </a:lnSpc>
              <a:spcBef>
                <a:spcPts val="0"/>
              </a:spcBef>
              <a:spcAft>
                <a:spcPts val="0"/>
              </a:spcAft>
              <a:buClr>
                <a:srgbClr val="1C4587"/>
              </a:buClr>
              <a:buSzPts val="1300"/>
              <a:buChar char="●"/>
            </a:pPr>
            <a:r>
              <a:rPr lang="de-DE" sz="1300" b="1" dirty="0">
                <a:solidFill>
                  <a:srgbClr val="1C4587"/>
                </a:solidFill>
                <a:latin typeface="Salesforce Sans"/>
                <a:ea typeface="Salesforce Sans"/>
                <a:cs typeface="Salesforce Sans"/>
                <a:sym typeface="Salesforce Sans"/>
              </a:rPr>
              <a:t>Zahlungsarten</a:t>
            </a:r>
            <a:r>
              <a:rPr lang="de-DE" sz="1300" dirty="0">
                <a:solidFill>
                  <a:srgbClr val="1C4587"/>
                </a:solidFill>
                <a:latin typeface="Salesforce Sans"/>
                <a:ea typeface="Salesforce Sans"/>
                <a:cs typeface="Salesforce Sans"/>
                <a:sym typeface="Salesforce Sans"/>
              </a:rPr>
              <a:t>: Methodenbeschreibung, Kreditkartenbeschreibung</a:t>
            </a:r>
          </a:p>
          <a:p>
            <a:pPr marL="285750" lvl="0" indent="-196850" algn="l" rtl="0">
              <a:lnSpc>
                <a:spcPct val="115000"/>
              </a:lnSpc>
              <a:spcBef>
                <a:spcPts val="0"/>
              </a:spcBef>
              <a:spcAft>
                <a:spcPts val="0"/>
              </a:spcAft>
              <a:buClr>
                <a:srgbClr val="1C4587"/>
              </a:buClr>
              <a:buSzPts val="1300"/>
              <a:buChar char="●"/>
            </a:pPr>
            <a:r>
              <a:rPr lang="de-DE" sz="1300" b="1" dirty="0">
                <a:solidFill>
                  <a:srgbClr val="1C4587"/>
                </a:solidFill>
                <a:latin typeface="Salesforce Sans"/>
                <a:ea typeface="Salesforce Sans"/>
                <a:cs typeface="Salesforce Sans"/>
                <a:sym typeface="Salesforce Sans"/>
              </a:rPr>
              <a:t>Geschäft</a:t>
            </a:r>
            <a:r>
              <a:rPr lang="de-DE" sz="1300" dirty="0">
                <a:solidFill>
                  <a:srgbClr val="1C4587"/>
                </a:solidFill>
                <a:latin typeface="Salesforce Sans"/>
                <a:ea typeface="Salesforce Sans"/>
                <a:cs typeface="Salesforce Sans"/>
                <a:sym typeface="Salesforce Sans"/>
              </a:rPr>
              <a:t>: Ladenveranstaltungen, Ladenöffnungszeiten</a:t>
            </a:r>
          </a:p>
          <a:p>
            <a:pPr marL="285750" lvl="0" indent="-196850" algn="l" rtl="0">
              <a:lnSpc>
                <a:spcPct val="115000"/>
              </a:lnSpc>
              <a:spcBef>
                <a:spcPts val="0"/>
              </a:spcBef>
              <a:spcAft>
                <a:spcPts val="0"/>
              </a:spcAft>
              <a:buClr>
                <a:srgbClr val="1C4587"/>
              </a:buClr>
              <a:buSzPts val="1300"/>
              <a:buFont typeface="Salesforce Sans"/>
              <a:buChar char="●"/>
            </a:pPr>
            <a:r>
              <a:rPr lang="de-DE" sz="1300" b="1" dirty="0">
                <a:solidFill>
                  <a:srgbClr val="1C4587"/>
                </a:solidFill>
                <a:latin typeface="Salesforce Sans"/>
                <a:ea typeface="Salesforce Sans"/>
                <a:cs typeface="Salesforce Sans"/>
                <a:sym typeface="Salesforce Sans"/>
              </a:rPr>
              <a:t>WebDAV</a:t>
            </a:r>
            <a:r>
              <a:rPr lang="de-DE" sz="1300" dirty="0">
                <a:solidFill>
                  <a:srgbClr val="1C4587"/>
                </a:solidFill>
                <a:latin typeface="Salesforce Sans"/>
                <a:ea typeface="Salesforce Sans"/>
                <a:cs typeface="Salesforce Sans"/>
                <a:sym typeface="Salesforce Sans"/>
              </a:rPr>
              <a:t>: Schreibzugriff auf Cartridges, Kataloge, Bibliotheken</a:t>
            </a:r>
          </a:p>
          <a:p>
            <a:pPr marL="0" lvl="0" indent="0" algn="l" rtl="0">
              <a:lnSpc>
                <a:spcPct val="115000"/>
              </a:lnSpc>
              <a:spcBef>
                <a:spcPts val="1200"/>
              </a:spcBef>
              <a:spcAft>
                <a:spcPts val="1200"/>
              </a:spcAft>
              <a:buNone/>
            </a:pPr>
            <a:endParaRPr sz="1100" dirty="0">
              <a:solidFill>
                <a:srgbClr val="434343"/>
              </a:solidFill>
              <a:latin typeface="Salesforce Sans"/>
              <a:ea typeface="Salesforce Sans"/>
              <a:cs typeface="Salesforce Sans"/>
              <a:sym typeface="Salesforce Sans"/>
            </a:endParaRPr>
          </a:p>
        </p:txBody>
      </p:sp>
      <p:sp>
        <p:nvSpPr>
          <p:cNvPr id="1248" name="Google Shape;1248;p172"/>
          <p:cNvSpPr/>
          <p:nvPr/>
        </p:nvSpPr>
        <p:spPr>
          <a:xfrm>
            <a:off x="7023250" y="2319000"/>
            <a:ext cx="1784994" cy="1784994"/>
          </a:xfrm>
          <a:prstGeom prst="ellipse">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de-DE" sz="1000" b="1" dirty="0">
                <a:solidFill>
                  <a:srgbClr val="666666"/>
                </a:solidFill>
              </a:rPr>
              <a:t>ADMINISTRATOR</a:t>
            </a:r>
            <a:br>
              <a:rPr lang="de-DE" sz="1000" b="1" dirty="0">
                <a:solidFill>
                  <a:srgbClr val="666666"/>
                </a:solidFill>
              </a:rPr>
            </a:br>
            <a:r>
              <a:rPr lang="de-DE" sz="1000" b="1" dirty="0">
                <a:solidFill>
                  <a:srgbClr val="666666"/>
                </a:solidFill>
              </a:rPr>
              <a:t>ZUGRIFF FÜR ALLE</a:t>
            </a:r>
          </a:p>
        </p:txBody>
      </p:sp>
      <p:cxnSp>
        <p:nvCxnSpPr>
          <p:cNvPr id="1249" name="Google Shape;1249;p172"/>
          <p:cNvCxnSpPr>
            <a:cxnSpLocks/>
            <a:stCxn id="1248" idx="7"/>
          </p:cNvCxnSpPr>
          <p:nvPr/>
        </p:nvCxnSpPr>
        <p:spPr>
          <a:xfrm flipH="1">
            <a:off x="7287416" y="2580406"/>
            <a:ext cx="1259422" cy="1236341"/>
          </a:xfrm>
          <a:prstGeom prst="straightConnector1">
            <a:avLst/>
          </a:prstGeom>
          <a:noFill/>
          <a:ln w="19050" cap="flat" cmpd="sng">
            <a:solidFill>
              <a:srgbClr val="FF0000"/>
            </a:solidFill>
            <a:prstDash val="solid"/>
            <a:round/>
            <a:headEnd type="none" w="med" len="med"/>
            <a:tailEnd type="none" w="med" len="med"/>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53"/>
        <p:cNvGrpSpPr/>
        <p:nvPr/>
      </p:nvGrpSpPr>
      <p:grpSpPr>
        <a:xfrm>
          <a:off x="0" y="0"/>
          <a:ext cx="0" cy="0"/>
          <a:chOff x="0" y="0"/>
          <a:chExt cx="0" cy="0"/>
        </a:xfrm>
      </p:grpSpPr>
      <p:pic>
        <p:nvPicPr>
          <p:cNvPr id="1254" name="Google Shape;1254;p173" descr="Apple-Thunderbolt-Display_2016_Cutout.png"/>
          <p:cNvPicPr preferRelativeResize="0"/>
          <p:nvPr/>
        </p:nvPicPr>
        <p:blipFill rotWithShape="1">
          <a:blip r:embed="rId3">
            <a:alphaModFix/>
          </a:blip>
          <a:srcRect/>
          <a:stretch/>
        </p:blipFill>
        <p:spPr>
          <a:xfrm>
            <a:off x="4539475" y="1527676"/>
            <a:ext cx="4270942" cy="3193834"/>
          </a:xfrm>
          <a:prstGeom prst="rect">
            <a:avLst/>
          </a:prstGeom>
          <a:noFill/>
          <a:ln>
            <a:noFill/>
          </a:ln>
        </p:spPr>
      </p:pic>
      <p:sp>
        <p:nvSpPr>
          <p:cNvPr id="1255" name="Google Shape;1255;p173"/>
          <p:cNvSpPr txBox="1">
            <a:spLocks noGrp="1"/>
          </p:cNvSpPr>
          <p:nvPr>
            <p:ph type="title"/>
          </p:nvPr>
        </p:nvSpPr>
        <p:spPr>
          <a:xfrm>
            <a:off x="321636" y="35721"/>
            <a:ext cx="6216600" cy="556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de-DE" sz="2600">
                <a:solidFill>
                  <a:srgbClr val="073763"/>
                </a:solidFill>
                <a:latin typeface="Salesforce Sans"/>
                <a:ea typeface="Salesforce Sans"/>
                <a:cs typeface="Salesforce Sans"/>
                <a:sym typeface="Salesforce Sans"/>
              </a:rPr>
              <a:t>Business Manager-Rollen</a:t>
            </a:r>
          </a:p>
        </p:txBody>
      </p:sp>
      <p:sp>
        <p:nvSpPr>
          <p:cNvPr id="1256" name="Google Shape;1256;p173"/>
          <p:cNvSpPr txBox="1">
            <a:spLocks noGrp="1"/>
          </p:cNvSpPr>
          <p:nvPr>
            <p:ph type="body" idx="2"/>
          </p:nvPr>
        </p:nvSpPr>
        <p:spPr>
          <a:xfrm>
            <a:off x="321625" y="617186"/>
            <a:ext cx="6216600" cy="3600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de-DE">
                <a:solidFill>
                  <a:srgbClr val="0B5394"/>
                </a:solidFill>
              </a:rPr>
              <a:t>Gruppieren von Berechtigungen nach Merkmal oder Funktion</a:t>
            </a:r>
          </a:p>
        </p:txBody>
      </p:sp>
      <p:pic>
        <p:nvPicPr>
          <p:cNvPr id="1257" name="Google Shape;1257;p173"/>
          <p:cNvPicPr preferRelativeResize="0"/>
          <p:nvPr/>
        </p:nvPicPr>
        <p:blipFill rotWithShape="1">
          <a:blip r:embed="rId4">
            <a:alphaModFix amt="46000"/>
          </a:blip>
          <a:srcRect/>
          <a:stretch/>
        </p:blipFill>
        <p:spPr>
          <a:xfrm>
            <a:off x="4400115" y="4573143"/>
            <a:ext cx="4696643" cy="273878"/>
          </a:xfrm>
          <a:prstGeom prst="rect">
            <a:avLst/>
          </a:prstGeom>
          <a:noFill/>
          <a:ln>
            <a:noFill/>
          </a:ln>
        </p:spPr>
      </p:pic>
      <p:pic>
        <p:nvPicPr>
          <p:cNvPr id="1258" name="Google Shape;1258;p173" descr="Group"/>
          <p:cNvPicPr preferRelativeResize="0"/>
          <p:nvPr/>
        </p:nvPicPr>
        <p:blipFill rotWithShape="1">
          <a:blip r:embed="rId5">
            <a:alphaModFix/>
          </a:blip>
          <a:srcRect/>
          <a:stretch/>
        </p:blipFill>
        <p:spPr>
          <a:xfrm>
            <a:off x="4705993" y="1699878"/>
            <a:ext cx="3931646" cy="81909"/>
          </a:xfrm>
          <a:prstGeom prst="rect">
            <a:avLst/>
          </a:prstGeom>
          <a:noFill/>
          <a:ln>
            <a:noFill/>
          </a:ln>
        </p:spPr>
      </p:pic>
      <p:sp>
        <p:nvSpPr>
          <p:cNvPr id="1259" name="Google Shape;1259;p173"/>
          <p:cNvSpPr txBox="1"/>
          <p:nvPr/>
        </p:nvSpPr>
        <p:spPr>
          <a:xfrm>
            <a:off x="237626" y="909521"/>
            <a:ext cx="4391525" cy="3937500"/>
          </a:xfrm>
          <a:prstGeom prst="rect">
            <a:avLst/>
          </a:prstGeom>
          <a:noFill/>
          <a:ln>
            <a:noFill/>
          </a:ln>
        </p:spPr>
        <p:txBody>
          <a:bodyPr spcFirstLastPara="1" wrap="square" lIns="91425" tIns="91425" rIns="91425" bIns="91425" anchor="t" anchorCtr="0">
            <a:noAutofit/>
          </a:bodyPr>
          <a:lstStyle/>
          <a:p>
            <a:pPr marL="0" lvl="0" indent="0" algn="l" rtl="0">
              <a:spcBef>
                <a:spcPts val="1200"/>
              </a:spcBef>
              <a:spcAft>
                <a:spcPts val="0"/>
              </a:spcAft>
              <a:buNone/>
            </a:pPr>
            <a:r>
              <a:rPr lang="de-DE" sz="1600" b="1" i="1" dirty="0">
                <a:solidFill>
                  <a:srgbClr val="1C4587"/>
                </a:solidFill>
                <a:latin typeface="Salesforce Sans"/>
                <a:ea typeface="Salesforce Sans"/>
                <a:cs typeface="Salesforce Sans"/>
                <a:sym typeface="Salesforce Sans"/>
              </a:rPr>
              <a:t>Eine Rolle ist eine Gruppe von Berechtigungen mit einem Namen.</a:t>
            </a:r>
          </a:p>
          <a:p>
            <a:pPr marL="0" lvl="0" indent="0" algn="l" rtl="0">
              <a:lnSpc>
                <a:spcPct val="100000"/>
              </a:lnSpc>
              <a:spcBef>
                <a:spcPts val="1200"/>
              </a:spcBef>
              <a:spcAft>
                <a:spcPts val="0"/>
              </a:spcAft>
              <a:buNone/>
            </a:pPr>
            <a:r>
              <a:rPr lang="de-DE" b="1" dirty="0">
                <a:solidFill>
                  <a:srgbClr val="434343"/>
                </a:solidFill>
                <a:latin typeface="Salesforce Sans"/>
                <a:ea typeface="Salesforce Sans"/>
                <a:cs typeface="Salesforce Sans"/>
                <a:sym typeface="Salesforce Sans"/>
              </a:rPr>
              <a:t>Beispiele für geschäftsfunktionsbasierte Rollen:</a:t>
            </a:r>
          </a:p>
          <a:p>
            <a:pPr marL="0" lvl="0" indent="0" algn="l" rtl="0">
              <a:lnSpc>
                <a:spcPct val="100000"/>
              </a:lnSpc>
              <a:spcBef>
                <a:spcPts val="1200"/>
              </a:spcBef>
              <a:spcAft>
                <a:spcPts val="0"/>
              </a:spcAft>
              <a:buNone/>
            </a:pPr>
            <a:r>
              <a:rPr lang="de-DE" dirty="0">
                <a:solidFill>
                  <a:srgbClr val="434343"/>
                </a:solidFill>
                <a:latin typeface="Salesforce Sans"/>
                <a:ea typeface="Salesforce Sans"/>
                <a:cs typeface="Salesforce Sans"/>
                <a:sym typeface="Salesforce Sans"/>
              </a:rPr>
              <a:t>Händler</a:t>
            </a:r>
          </a:p>
          <a:p>
            <a:pPr marL="0" lvl="0" indent="0" algn="l" rtl="0">
              <a:lnSpc>
                <a:spcPct val="100000"/>
              </a:lnSpc>
              <a:spcBef>
                <a:spcPts val="1200"/>
              </a:spcBef>
              <a:spcAft>
                <a:spcPts val="0"/>
              </a:spcAft>
              <a:buNone/>
            </a:pPr>
            <a:r>
              <a:rPr lang="de-DE" dirty="0">
                <a:solidFill>
                  <a:srgbClr val="434343"/>
                </a:solidFill>
                <a:latin typeface="Salesforce Sans"/>
                <a:ea typeface="Salesforce Sans"/>
                <a:cs typeface="Salesforce Sans"/>
                <a:sym typeface="Salesforce Sans"/>
              </a:rPr>
              <a:t>SEO-Analyst</a:t>
            </a:r>
          </a:p>
          <a:p>
            <a:pPr marL="0" lvl="0" indent="0" algn="l" rtl="0">
              <a:lnSpc>
                <a:spcPct val="100000"/>
              </a:lnSpc>
              <a:spcBef>
                <a:spcPts val="1200"/>
              </a:spcBef>
              <a:spcAft>
                <a:spcPts val="0"/>
              </a:spcAft>
              <a:buNone/>
            </a:pPr>
            <a:r>
              <a:rPr lang="de-DE" dirty="0">
                <a:solidFill>
                  <a:srgbClr val="434343"/>
                </a:solidFill>
                <a:latin typeface="Salesforce Sans"/>
                <a:ea typeface="Salesforce Sans"/>
                <a:cs typeface="Salesforce Sans"/>
                <a:sym typeface="Salesforce Sans"/>
              </a:rPr>
              <a:t>Marketingexperte</a:t>
            </a:r>
          </a:p>
          <a:p>
            <a:pPr marL="0" lvl="0" indent="0" algn="l" rtl="0">
              <a:lnSpc>
                <a:spcPct val="100000"/>
              </a:lnSpc>
              <a:spcBef>
                <a:spcPts val="1200"/>
              </a:spcBef>
              <a:spcAft>
                <a:spcPts val="0"/>
              </a:spcAft>
              <a:buNone/>
            </a:pPr>
            <a:endParaRPr sz="800" b="1" dirty="0">
              <a:solidFill>
                <a:srgbClr val="434343"/>
              </a:solidFill>
              <a:latin typeface="Salesforce Sans"/>
              <a:ea typeface="Salesforce Sans"/>
              <a:cs typeface="Salesforce Sans"/>
              <a:sym typeface="Salesforce Sans"/>
            </a:endParaRPr>
          </a:p>
          <a:p>
            <a:pPr marL="0" lvl="0" indent="0" algn="l" rtl="0">
              <a:lnSpc>
                <a:spcPct val="100000"/>
              </a:lnSpc>
              <a:spcBef>
                <a:spcPts val="1200"/>
              </a:spcBef>
              <a:spcAft>
                <a:spcPts val="0"/>
              </a:spcAft>
              <a:buNone/>
            </a:pPr>
            <a:r>
              <a:rPr lang="de-DE" b="1" dirty="0">
                <a:solidFill>
                  <a:srgbClr val="434343"/>
                </a:solidFill>
                <a:latin typeface="Salesforce Sans"/>
                <a:ea typeface="Salesforce Sans"/>
                <a:cs typeface="Salesforce Sans"/>
                <a:sym typeface="Salesforce Sans"/>
              </a:rPr>
              <a:t>Beispiele für merkmalsbasierte Rollen:</a:t>
            </a:r>
          </a:p>
          <a:p>
            <a:pPr marL="0" lvl="0" indent="0" algn="l" rtl="0">
              <a:lnSpc>
                <a:spcPct val="100000"/>
              </a:lnSpc>
              <a:spcBef>
                <a:spcPts val="1200"/>
              </a:spcBef>
              <a:spcAft>
                <a:spcPts val="0"/>
              </a:spcAft>
              <a:buNone/>
            </a:pPr>
            <a:r>
              <a:rPr lang="de-DE" dirty="0">
                <a:solidFill>
                  <a:srgbClr val="434343"/>
                </a:solidFill>
                <a:latin typeface="Salesforce Sans"/>
                <a:ea typeface="Salesforce Sans"/>
                <a:cs typeface="Salesforce Sans"/>
                <a:sym typeface="Salesforce Sans"/>
              </a:rPr>
              <a:t>Inhalts-Slots und Inhaltsdatenbestände</a:t>
            </a:r>
          </a:p>
          <a:p>
            <a:pPr marL="0" lvl="0" indent="0" algn="l" rtl="0">
              <a:lnSpc>
                <a:spcPct val="100000"/>
              </a:lnSpc>
              <a:spcBef>
                <a:spcPts val="1200"/>
              </a:spcBef>
              <a:spcAft>
                <a:spcPts val="0"/>
              </a:spcAft>
              <a:buNone/>
            </a:pPr>
            <a:r>
              <a:rPr lang="de-DE" dirty="0">
                <a:solidFill>
                  <a:srgbClr val="434343"/>
                </a:solidFill>
                <a:latin typeface="Salesforce Sans"/>
                <a:ea typeface="Salesforce Sans"/>
                <a:cs typeface="Salesforce Sans"/>
                <a:sym typeface="Salesforce Sans"/>
              </a:rPr>
              <a:t>Kataloge und Produkte </a:t>
            </a:r>
          </a:p>
          <a:p>
            <a:pPr marL="0" lvl="0" indent="0" algn="l" rtl="0">
              <a:lnSpc>
                <a:spcPct val="100000"/>
              </a:lnSpc>
              <a:spcBef>
                <a:spcPts val="1200"/>
              </a:spcBef>
              <a:spcAft>
                <a:spcPts val="0"/>
              </a:spcAft>
              <a:buNone/>
            </a:pPr>
            <a:r>
              <a:rPr lang="de-DE" dirty="0">
                <a:solidFill>
                  <a:srgbClr val="434343"/>
                </a:solidFill>
                <a:latin typeface="Salesforce Sans"/>
                <a:ea typeface="Salesforce Sans"/>
                <a:cs typeface="Salesforce Sans"/>
                <a:sym typeface="Salesforce Sans"/>
              </a:rPr>
              <a:t>Kampagnen und Sonderangebote</a:t>
            </a:r>
          </a:p>
          <a:p>
            <a:pPr marL="0" lvl="0" indent="0" algn="l" rtl="0">
              <a:spcBef>
                <a:spcPts val="600"/>
              </a:spcBef>
              <a:spcAft>
                <a:spcPts val="0"/>
              </a:spcAft>
              <a:buNone/>
            </a:pPr>
            <a:endParaRPr dirty="0">
              <a:latin typeface="Salesforce Sans"/>
              <a:ea typeface="Salesforce Sans"/>
              <a:cs typeface="Salesforce Sans"/>
              <a:sym typeface="Salesforce Sans"/>
            </a:endParaRPr>
          </a:p>
          <a:p>
            <a:pPr marL="0" lvl="0" indent="0" algn="l" rtl="0">
              <a:spcBef>
                <a:spcPts val="0"/>
              </a:spcBef>
              <a:spcAft>
                <a:spcPts val="0"/>
              </a:spcAft>
              <a:buNone/>
            </a:pPr>
            <a:endParaRPr dirty="0">
              <a:latin typeface="Salesforce Sans"/>
              <a:ea typeface="Salesforce Sans"/>
              <a:cs typeface="Salesforce Sans"/>
              <a:sym typeface="Salesforce Sans"/>
            </a:endParaRPr>
          </a:p>
        </p:txBody>
      </p:sp>
      <p:pic>
        <p:nvPicPr>
          <p:cNvPr id="1260" name="Google Shape;1260;p173"/>
          <p:cNvPicPr preferRelativeResize="0"/>
          <p:nvPr/>
        </p:nvPicPr>
        <p:blipFill>
          <a:blip r:embed="rId6">
            <a:alphaModFix/>
          </a:blip>
          <a:stretch>
            <a:fillRect/>
          </a:stretch>
        </p:blipFill>
        <p:spPr>
          <a:xfrm>
            <a:off x="4706000" y="1781775"/>
            <a:ext cx="3931651" cy="2096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64"/>
        <p:cNvGrpSpPr/>
        <p:nvPr/>
      </p:nvGrpSpPr>
      <p:grpSpPr>
        <a:xfrm>
          <a:off x="0" y="0"/>
          <a:ext cx="0" cy="0"/>
          <a:chOff x="0" y="0"/>
          <a:chExt cx="0" cy="0"/>
        </a:xfrm>
      </p:grpSpPr>
      <p:sp>
        <p:nvSpPr>
          <p:cNvPr id="1265" name="Google Shape;1265;p174"/>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Clr>
                <a:srgbClr val="000000"/>
              </a:buClr>
              <a:buSzPts val="1100"/>
              <a:buFont typeface="Arial"/>
              <a:buNone/>
            </a:pPr>
            <a:r>
              <a:rPr lang="de-DE" b="1">
                <a:solidFill>
                  <a:srgbClr val="205CA0"/>
                </a:solidFill>
                <a:latin typeface="Salesforce Sans"/>
                <a:ea typeface="Salesforce Sans"/>
                <a:cs typeface="Salesforce Sans"/>
                <a:sym typeface="Salesforce Sans"/>
              </a:rPr>
              <a:t>Standardrolle bzw. die Rolle mit dem geringsten Rechten</a:t>
            </a:r>
          </a:p>
        </p:txBody>
      </p:sp>
      <p:sp>
        <p:nvSpPr>
          <p:cNvPr id="1266" name="Google Shape;1266;p174"/>
          <p:cNvSpPr txBox="1">
            <a:spLocks noGrp="1"/>
          </p:cNvSpPr>
          <p:nvPr>
            <p:ph type="body" idx="4294967295"/>
          </p:nvPr>
        </p:nvSpPr>
        <p:spPr>
          <a:xfrm>
            <a:off x="428737" y="822884"/>
            <a:ext cx="8287200" cy="254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de-DE" sz="1600">
                <a:solidFill>
                  <a:srgbClr val="0B5394"/>
                </a:solidFill>
                <a:latin typeface="Salesforce Sans"/>
                <a:ea typeface="Salesforce Sans"/>
                <a:cs typeface="Salesforce Sans"/>
                <a:sym typeface="Salesforce Sans"/>
              </a:rPr>
              <a:t>Ihre Business Manager „Standardrolle“ und „Geringste Rechte“</a:t>
            </a:r>
          </a:p>
        </p:txBody>
      </p:sp>
      <p:sp>
        <p:nvSpPr>
          <p:cNvPr id="1267" name="Google Shape;1267;p174"/>
          <p:cNvSpPr txBox="1"/>
          <p:nvPr/>
        </p:nvSpPr>
        <p:spPr>
          <a:xfrm>
            <a:off x="349593" y="1390000"/>
            <a:ext cx="4498500" cy="32187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de-DE" sz="1600" dirty="0">
                <a:solidFill>
                  <a:schemeClr val="dk1"/>
                </a:solidFill>
                <a:latin typeface="Salesforce Sans"/>
                <a:ea typeface="Salesforce Sans"/>
                <a:cs typeface="Salesforce Sans"/>
                <a:sym typeface="Salesforce Sans"/>
              </a:rPr>
              <a:t>Einen neuen Benutzer erstellen? </a:t>
            </a:r>
          </a:p>
          <a:p>
            <a:pPr marL="457200" lvl="0" indent="-342900" algn="l" rtl="0">
              <a:spcBef>
                <a:spcPts val="0"/>
              </a:spcBef>
              <a:spcAft>
                <a:spcPts val="0"/>
              </a:spcAft>
              <a:buClr>
                <a:schemeClr val="dk1"/>
              </a:buClr>
              <a:buSzPts val="1800"/>
              <a:buFont typeface="Salesforce Sans"/>
              <a:buAutoNum type="arabicPeriod"/>
            </a:pPr>
            <a:r>
              <a:rPr lang="de-DE" sz="1600" dirty="0">
                <a:solidFill>
                  <a:schemeClr val="dk1"/>
                </a:solidFill>
                <a:latin typeface="Salesforce Sans"/>
                <a:ea typeface="Salesforce Sans"/>
                <a:cs typeface="Salesforce Sans"/>
                <a:sym typeface="Salesforce Sans"/>
              </a:rPr>
              <a:t>Administrator erstellt einen Account-Manager.</a:t>
            </a:r>
          </a:p>
          <a:p>
            <a:pPr marL="457200" lvl="0" indent="-342900" algn="l" rtl="0">
              <a:spcBef>
                <a:spcPts val="0"/>
              </a:spcBef>
              <a:spcAft>
                <a:spcPts val="0"/>
              </a:spcAft>
              <a:buClr>
                <a:schemeClr val="dk1"/>
              </a:buClr>
              <a:buSzPts val="1800"/>
              <a:buFont typeface="Salesforce Sans"/>
              <a:buAutoNum type="arabicPeriod"/>
            </a:pPr>
            <a:r>
              <a:rPr lang="de-DE" sz="1600" dirty="0">
                <a:solidFill>
                  <a:schemeClr val="dk1"/>
                </a:solidFill>
                <a:latin typeface="Salesforce Sans"/>
                <a:ea typeface="Salesforce Sans"/>
                <a:cs typeface="Salesforce Sans"/>
                <a:sym typeface="Salesforce Sans"/>
              </a:rPr>
              <a:t>Benutzer meldet sich an und es wird automatisch ein Business Manager-Account angelegt.</a:t>
            </a:r>
          </a:p>
          <a:p>
            <a:pPr marL="457200" lvl="0" indent="-342900" algn="l" rtl="0">
              <a:lnSpc>
                <a:spcPct val="150000"/>
              </a:lnSpc>
              <a:spcBef>
                <a:spcPts val="0"/>
              </a:spcBef>
              <a:spcAft>
                <a:spcPts val="0"/>
              </a:spcAft>
              <a:buClr>
                <a:schemeClr val="dk1"/>
              </a:buClr>
              <a:buSzPts val="1800"/>
              <a:buFont typeface="Salesforce Sans"/>
              <a:buAutoNum type="arabicPeriod"/>
            </a:pPr>
            <a:r>
              <a:rPr lang="de-DE" sz="1600" dirty="0">
                <a:solidFill>
                  <a:schemeClr val="dk1"/>
                </a:solidFill>
                <a:latin typeface="Salesforce Sans"/>
                <a:ea typeface="Salesforce Sans"/>
                <a:cs typeface="Salesforce Sans"/>
                <a:sym typeface="Salesforce Sans"/>
              </a:rPr>
              <a:t>Standardrolle wird zugewiesen.</a:t>
            </a:r>
          </a:p>
          <a:p>
            <a:pPr marL="457200" lvl="0" indent="-342900" algn="l" rtl="0">
              <a:lnSpc>
                <a:spcPct val="100000"/>
              </a:lnSpc>
              <a:spcBef>
                <a:spcPts val="0"/>
              </a:spcBef>
              <a:spcAft>
                <a:spcPts val="0"/>
              </a:spcAft>
              <a:buClr>
                <a:schemeClr val="dk1"/>
              </a:buClr>
              <a:buSzPts val="1800"/>
              <a:buFont typeface="Salesforce Sans"/>
              <a:buAutoNum type="arabicPeriod"/>
            </a:pPr>
            <a:r>
              <a:rPr lang="de-DE" sz="1600" dirty="0">
                <a:solidFill>
                  <a:schemeClr val="dk1"/>
                </a:solidFill>
                <a:latin typeface="Salesforce Sans"/>
                <a:ea typeface="Salesforce Sans"/>
                <a:cs typeface="Salesforce Sans"/>
                <a:sym typeface="Salesforce Sans"/>
              </a:rPr>
              <a:t>Administrator kann bei Bedarf manuell eine weitere Rolle zuweisen.</a:t>
            </a:r>
          </a:p>
        </p:txBody>
      </p:sp>
      <p:pic>
        <p:nvPicPr>
          <p:cNvPr id="1268" name="Google Shape;1268;p174"/>
          <p:cNvPicPr preferRelativeResize="0"/>
          <p:nvPr/>
        </p:nvPicPr>
        <p:blipFill rotWithShape="1">
          <a:blip r:embed="rId3">
            <a:alphaModFix/>
          </a:blip>
          <a:srcRect/>
          <a:stretch/>
        </p:blipFill>
        <p:spPr>
          <a:xfrm>
            <a:off x="4940302" y="1271889"/>
            <a:ext cx="4075200" cy="2451600"/>
          </a:xfrm>
          <a:prstGeom prst="roundRect">
            <a:avLst>
              <a:gd name="adj" fmla="val 1881"/>
            </a:avLst>
          </a:prstGeom>
          <a:noFill/>
          <a:ln>
            <a:noFill/>
          </a:ln>
        </p:spPr>
      </p:pic>
      <p:sp>
        <p:nvSpPr>
          <p:cNvPr id="1269" name="Google Shape;1269;p174"/>
          <p:cNvSpPr txBox="1"/>
          <p:nvPr/>
        </p:nvSpPr>
        <p:spPr>
          <a:xfrm>
            <a:off x="5761003" y="2512497"/>
            <a:ext cx="2514300" cy="9417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de-DE" sz="2400">
                <a:solidFill>
                  <a:srgbClr val="FFFFFF"/>
                </a:solidFill>
                <a:latin typeface="Permanent Marker"/>
                <a:ea typeface="Permanent Marker"/>
                <a:cs typeface="Permanent Marker"/>
                <a:sym typeface="Permanent Marker"/>
              </a:rPr>
              <a:t>Geringste Rechte</a:t>
            </a:r>
          </a:p>
        </p:txBody>
      </p:sp>
      <p:sp>
        <p:nvSpPr>
          <p:cNvPr id="1270" name="Google Shape;1270;p174"/>
          <p:cNvSpPr txBox="1"/>
          <p:nvPr/>
        </p:nvSpPr>
        <p:spPr>
          <a:xfrm>
            <a:off x="5361000" y="1455725"/>
            <a:ext cx="3249900" cy="8433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de-DE" sz="2400">
                <a:solidFill>
                  <a:srgbClr val="FFFFFF"/>
                </a:solidFill>
                <a:latin typeface="Permanent Marker"/>
                <a:ea typeface="Permanent Marker"/>
                <a:cs typeface="Permanent Marker"/>
                <a:sym typeface="Permanent Marker"/>
              </a:rPr>
              <a:t>Business Manager-Standardrolle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4"/>
        <p:cNvGrpSpPr/>
        <p:nvPr/>
      </p:nvGrpSpPr>
      <p:grpSpPr>
        <a:xfrm>
          <a:off x="0" y="0"/>
          <a:ext cx="0" cy="0"/>
          <a:chOff x="0" y="0"/>
          <a:chExt cx="0" cy="0"/>
        </a:xfrm>
      </p:grpSpPr>
      <p:pic>
        <p:nvPicPr>
          <p:cNvPr id="1275" name="Google Shape;1275;p175"/>
          <p:cNvPicPr preferRelativeResize="0"/>
          <p:nvPr/>
        </p:nvPicPr>
        <p:blipFill>
          <a:blip r:embed="rId3">
            <a:alphaModFix/>
          </a:blip>
          <a:stretch>
            <a:fillRect/>
          </a:stretch>
        </p:blipFill>
        <p:spPr>
          <a:xfrm>
            <a:off x="1295400" y="1066800"/>
            <a:ext cx="6531376" cy="3753425"/>
          </a:xfrm>
          <a:prstGeom prst="rect">
            <a:avLst/>
          </a:prstGeom>
          <a:noFill/>
          <a:ln>
            <a:noFill/>
          </a:ln>
        </p:spPr>
      </p:pic>
      <p:sp>
        <p:nvSpPr>
          <p:cNvPr id="1276" name="Google Shape;1276;p175"/>
          <p:cNvSpPr/>
          <p:nvPr/>
        </p:nvSpPr>
        <p:spPr>
          <a:xfrm>
            <a:off x="3506550" y="1527825"/>
            <a:ext cx="4296600" cy="1831500"/>
          </a:xfrm>
          <a:prstGeom prst="ellipse">
            <a:avLst/>
          </a:prstGeom>
          <a:noFill/>
          <a:ln w="28575" cap="flat" cmpd="sng">
            <a:solidFill>
              <a:srgbClr val="1155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175"/>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de-DE" b="1">
                <a:solidFill>
                  <a:srgbClr val="205CA0"/>
                </a:solidFill>
                <a:latin typeface="Salesforce Sans"/>
                <a:ea typeface="Salesforce Sans"/>
                <a:cs typeface="Salesforce Sans"/>
                <a:sym typeface="Salesforce Sans"/>
              </a:rPr>
              <a:t>Ihre Commerce Cloud-Bereiche</a:t>
            </a:r>
          </a:p>
        </p:txBody>
      </p:sp>
      <p:sp>
        <p:nvSpPr>
          <p:cNvPr id="1278" name="Google Shape;1278;p175"/>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a:solidFill>
                  <a:srgbClr val="205CA0"/>
                </a:solidFill>
              </a:rPr>
              <a:t>Schwerpunkte für Ihr Audit</a:t>
            </a:r>
          </a:p>
          <a:p>
            <a:pPr marL="0" lvl="0" indent="0" algn="l" rtl="0">
              <a:spcBef>
                <a:spcPts val="1600"/>
              </a:spcBef>
              <a:spcAft>
                <a:spcPts val="1600"/>
              </a:spcAft>
              <a:buNone/>
            </a:pPr>
            <a:endParaRPr dirty="0">
              <a:solidFill>
                <a:srgbClr val="205CA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82"/>
        <p:cNvGrpSpPr/>
        <p:nvPr/>
      </p:nvGrpSpPr>
      <p:grpSpPr>
        <a:xfrm>
          <a:off x="0" y="0"/>
          <a:ext cx="0" cy="0"/>
          <a:chOff x="0" y="0"/>
          <a:chExt cx="0" cy="0"/>
        </a:xfrm>
      </p:grpSpPr>
      <p:sp>
        <p:nvSpPr>
          <p:cNvPr id="1283" name="Google Shape;1283;p176"/>
          <p:cNvSpPr txBox="1"/>
          <p:nvPr/>
        </p:nvSpPr>
        <p:spPr>
          <a:xfrm>
            <a:off x="322500" y="1080575"/>
            <a:ext cx="5535300" cy="74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de-DE" sz="1700">
                <a:solidFill>
                  <a:srgbClr val="434343"/>
                </a:solidFill>
                <a:latin typeface="Salesforce Sans"/>
                <a:ea typeface="Salesforce Sans"/>
                <a:cs typeface="Salesforce Sans"/>
                <a:sym typeface="Salesforce Sans"/>
              </a:rPr>
              <a:t>Das ist Marie. Sie ist Marketingleiterin.</a:t>
            </a:r>
          </a:p>
        </p:txBody>
      </p:sp>
      <p:pic>
        <p:nvPicPr>
          <p:cNvPr id="1284" name="Google Shape;1284;p176"/>
          <p:cNvPicPr preferRelativeResize="0"/>
          <p:nvPr/>
        </p:nvPicPr>
        <p:blipFill rotWithShape="1">
          <a:blip r:embed="rId3">
            <a:alphaModFix/>
          </a:blip>
          <a:srcRect b="4003"/>
          <a:stretch/>
        </p:blipFill>
        <p:spPr>
          <a:xfrm>
            <a:off x="6361875" y="103650"/>
            <a:ext cx="2346100" cy="4899001"/>
          </a:xfrm>
          <a:prstGeom prst="rect">
            <a:avLst/>
          </a:prstGeom>
          <a:noFill/>
          <a:ln>
            <a:noFill/>
          </a:ln>
        </p:spPr>
      </p:pic>
      <p:graphicFrame>
        <p:nvGraphicFramePr>
          <p:cNvPr id="1285" name="Google Shape;1285;p176"/>
          <p:cNvGraphicFramePr/>
          <p:nvPr>
            <p:extLst>
              <p:ext uri="{D42A27DB-BD31-4B8C-83A1-F6EECF244321}">
                <p14:modId xmlns:p14="http://schemas.microsoft.com/office/powerpoint/2010/main" val="3503154798"/>
              </p:ext>
            </p:extLst>
          </p:nvPr>
        </p:nvGraphicFramePr>
        <p:xfrm>
          <a:off x="322500" y="2250850"/>
          <a:ext cx="5535300" cy="2773480"/>
        </p:xfrm>
        <a:graphic>
          <a:graphicData uri="http://schemas.openxmlformats.org/drawingml/2006/table">
            <a:tbl>
              <a:tblPr>
                <a:noFill/>
                <a:tableStyleId>{7E0C2FC4-7EA7-42AD-A4A6-378E99065EF0}</a:tableStyleId>
              </a:tblPr>
              <a:tblGrid>
                <a:gridCol w="2970769">
                  <a:extLst>
                    <a:ext uri="{9D8B030D-6E8A-4147-A177-3AD203B41FA5}">
                      <a16:colId xmlns:a16="http://schemas.microsoft.com/office/drawing/2014/main" val="20000"/>
                    </a:ext>
                  </a:extLst>
                </a:gridCol>
                <a:gridCol w="2564531">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de-DE" sz="1300" b="1" dirty="0">
                          <a:solidFill>
                            <a:srgbClr val="434343"/>
                          </a:solidFill>
                          <a:latin typeface="Salesforce Sans"/>
                          <a:ea typeface="Salesforce Sans"/>
                          <a:cs typeface="Salesforce Sans"/>
                          <a:sym typeface="Salesforce Sans"/>
                        </a:rPr>
                        <a:t>Business Manager-Berechtigungen</a:t>
                      </a:r>
                    </a:p>
                    <a:p>
                      <a:pPr marL="0" lvl="0" indent="0" algn="ctr" rtl="0">
                        <a:spcBef>
                          <a:spcPts val="0"/>
                        </a:spcBef>
                        <a:spcAft>
                          <a:spcPts val="0"/>
                        </a:spcAft>
                        <a:buNone/>
                      </a:pPr>
                      <a:r>
                        <a:rPr lang="de-DE" sz="1300" b="1" dirty="0">
                          <a:solidFill>
                            <a:srgbClr val="434343"/>
                          </a:solidFill>
                          <a:latin typeface="Salesforce Sans"/>
                          <a:ea typeface="Salesforce Sans"/>
                          <a:cs typeface="Salesforce Sans"/>
                          <a:sym typeface="Salesforce Sans"/>
                        </a:rPr>
                        <a:t>NUR LESEZUGRIFF</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de-DE" sz="1300" b="1">
                          <a:solidFill>
                            <a:srgbClr val="434343"/>
                          </a:solidFill>
                          <a:latin typeface="Salesforce Sans"/>
                          <a:ea typeface="Salesforce Sans"/>
                          <a:cs typeface="Salesforce Sans"/>
                          <a:sym typeface="Salesforce Sans"/>
                        </a:rPr>
                        <a:t>Funktionsberechtigungen</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de-DE" sz="1300">
                          <a:solidFill>
                            <a:srgbClr val="666666"/>
                          </a:solidFill>
                          <a:latin typeface="Salesforce Sans"/>
                          <a:ea typeface="Salesforce Sans"/>
                          <a:cs typeface="Salesforce Sans"/>
                          <a:sym typeface="Salesforce Sans"/>
                        </a:rPr>
                        <a:t>Produkte</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de-DE">
                          <a:solidFill>
                            <a:srgbClr val="666666"/>
                          </a:solidFill>
                          <a:latin typeface="Salesforce Sans"/>
                          <a:ea typeface="Salesforce Sans"/>
                          <a:cs typeface="Salesforce Sans"/>
                          <a:sym typeface="Salesforce Sans"/>
                        </a:rPr>
                        <a:t>Keine Berechtigungen zugewiesen</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de-DE" sz="1300">
                          <a:solidFill>
                            <a:srgbClr val="666666"/>
                          </a:solidFill>
                          <a:latin typeface="Salesforce Sans"/>
                          <a:ea typeface="Salesforce Sans"/>
                          <a:cs typeface="Salesforce Sans"/>
                          <a:sym typeface="Salesforce Sans"/>
                        </a:rPr>
                        <a:t>Inhalt </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de-DE" sz="1300">
                          <a:solidFill>
                            <a:srgbClr val="666666"/>
                          </a:solidFill>
                          <a:latin typeface="Salesforce Sans"/>
                          <a:ea typeface="Salesforce Sans"/>
                          <a:cs typeface="Salesforce Sans"/>
                          <a:sym typeface="Salesforce Sans"/>
                        </a:rPr>
                        <a:t>Inventar</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de-DE" sz="1300">
                          <a:solidFill>
                            <a:srgbClr val="666666"/>
                          </a:solidFill>
                          <a:latin typeface="Salesforce Sans"/>
                          <a:ea typeface="Salesforce Sans"/>
                          <a:cs typeface="Salesforce Sans"/>
                          <a:sym typeface="Salesforce Sans"/>
                        </a:rPr>
                        <a:t>Preisbücher</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r>
                        <a:rPr lang="de-DE" sz="1300">
                          <a:solidFill>
                            <a:srgbClr val="666666"/>
                          </a:solidFill>
                          <a:latin typeface="Salesforce Sans"/>
                          <a:ea typeface="Salesforce Sans"/>
                          <a:cs typeface="Salesforce Sans"/>
                          <a:sym typeface="Salesforce Sans"/>
                        </a:rPr>
                        <a:t>Online-Marketing</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1286" name="Google Shape;1286;p176"/>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de-DE" b="1">
                <a:solidFill>
                  <a:srgbClr val="205CA0"/>
                </a:solidFill>
                <a:latin typeface="Salesforce Sans"/>
                <a:ea typeface="Salesforce Sans"/>
                <a:cs typeface="Salesforce Sans"/>
                <a:sym typeface="Salesforce Sans"/>
              </a:rPr>
              <a:t>Business Manager-Benutzer</a:t>
            </a:r>
          </a:p>
        </p:txBody>
      </p:sp>
      <p:sp>
        <p:nvSpPr>
          <p:cNvPr id="1287" name="Google Shape;1287;p176"/>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de-DE">
                <a:solidFill>
                  <a:srgbClr val="205CA0"/>
                </a:solidFill>
              </a:rPr>
              <a:t>Beispiel für Berechtigungen und Rollen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1"/>
        <p:cNvGrpSpPr/>
        <p:nvPr/>
      </p:nvGrpSpPr>
      <p:grpSpPr>
        <a:xfrm>
          <a:off x="0" y="0"/>
          <a:ext cx="0" cy="0"/>
          <a:chOff x="0" y="0"/>
          <a:chExt cx="0" cy="0"/>
        </a:xfrm>
      </p:grpSpPr>
      <p:sp>
        <p:nvSpPr>
          <p:cNvPr id="1292" name="Google Shape;1292;p177"/>
          <p:cNvSpPr txBox="1"/>
          <p:nvPr/>
        </p:nvSpPr>
        <p:spPr>
          <a:xfrm>
            <a:off x="321625" y="1125925"/>
            <a:ext cx="5535300" cy="46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de-DE" sz="1700">
                <a:solidFill>
                  <a:srgbClr val="434343"/>
                </a:solidFill>
                <a:latin typeface="Salesforce Sans"/>
                <a:ea typeface="Salesforce Sans"/>
                <a:cs typeface="Salesforce Sans"/>
                <a:sym typeface="Salesforce Sans"/>
              </a:rPr>
              <a:t>Das ist James. Er ist Digital Merchandiser. </a:t>
            </a:r>
          </a:p>
        </p:txBody>
      </p:sp>
      <p:pic>
        <p:nvPicPr>
          <p:cNvPr id="1293" name="Google Shape;1293;p177"/>
          <p:cNvPicPr preferRelativeResize="0"/>
          <p:nvPr/>
        </p:nvPicPr>
        <p:blipFill rotWithShape="1">
          <a:blip r:embed="rId3">
            <a:alphaModFix/>
          </a:blip>
          <a:srcRect/>
          <a:stretch/>
        </p:blipFill>
        <p:spPr>
          <a:xfrm>
            <a:off x="6484100" y="666675"/>
            <a:ext cx="2534800" cy="3810150"/>
          </a:xfrm>
          <a:prstGeom prst="rect">
            <a:avLst/>
          </a:prstGeom>
          <a:noFill/>
          <a:ln>
            <a:noFill/>
          </a:ln>
        </p:spPr>
      </p:pic>
      <p:graphicFrame>
        <p:nvGraphicFramePr>
          <p:cNvPr id="1294" name="Google Shape;1294;p177"/>
          <p:cNvGraphicFramePr/>
          <p:nvPr/>
        </p:nvGraphicFramePr>
        <p:xfrm>
          <a:off x="322500" y="1717450"/>
          <a:ext cx="5535300" cy="3108810"/>
        </p:xfrm>
        <a:graphic>
          <a:graphicData uri="http://schemas.openxmlformats.org/drawingml/2006/table">
            <a:tbl>
              <a:tblPr>
                <a:noFill/>
                <a:tableStyleId>{7E0C2FC4-7EA7-42AD-A4A6-378E99065EF0}</a:tableStyleId>
              </a:tblPr>
              <a:tblGrid>
                <a:gridCol w="2782250">
                  <a:extLst>
                    <a:ext uri="{9D8B030D-6E8A-4147-A177-3AD203B41FA5}">
                      <a16:colId xmlns:a16="http://schemas.microsoft.com/office/drawing/2014/main" val="20000"/>
                    </a:ext>
                  </a:extLst>
                </a:gridCol>
                <a:gridCol w="275305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de-DE" sz="1300" b="1">
                          <a:solidFill>
                            <a:srgbClr val="434343"/>
                          </a:solidFill>
                        </a:rPr>
                        <a:t>Business Manager-Berechtigungen</a:t>
                      </a:r>
                    </a:p>
                    <a:p>
                      <a:pPr marL="0" lvl="0" indent="0" algn="ctr" rtl="0">
                        <a:spcBef>
                          <a:spcPts val="0"/>
                        </a:spcBef>
                        <a:spcAft>
                          <a:spcPts val="0"/>
                        </a:spcAft>
                        <a:buNone/>
                      </a:pPr>
                      <a:r>
                        <a:rPr lang="de-DE" sz="1300" b="1">
                          <a:solidFill>
                            <a:srgbClr val="434343"/>
                          </a:solidFill>
                        </a:rPr>
                        <a:t>LESE-/SCHREIBZUGRIFF</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de-DE" sz="1300" b="1">
                          <a:solidFill>
                            <a:srgbClr val="434343"/>
                          </a:solidFill>
                        </a:rPr>
                        <a:t>Funktionsberechtigungen</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de-DE" sz="1300">
                          <a:solidFill>
                            <a:srgbClr val="666666"/>
                          </a:solidFill>
                          <a:latin typeface="Salesforce Sans"/>
                          <a:ea typeface="Salesforce Sans"/>
                          <a:cs typeface="Salesforce Sans"/>
                          <a:sym typeface="Salesforce Sans"/>
                        </a:rPr>
                        <a:t>Produkte und Katalog </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de-DE" sz="1300">
                          <a:solidFill>
                            <a:srgbClr val="666666"/>
                          </a:solidFill>
                          <a:latin typeface="Salesforce Sans"/>
                          <a:ea typeface="Salesforce Sans"/>
                          <a:cs typeface="Salesforce Sans"/>
                          <a:sym typeface="Salesforce Sans"/>
                        </a:rPr>
                        <a:t>Manage_Site_Catalog</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de-DE" sz="1300">
                          <a:solidFill>
                            <a:srgbClr val="666666"/>
                          </a:solidFill>
                          <a:latin typeface="Salesforce Sans"/>
                          <a:ea typeface="Salesforce Sans"/>
                          <a:cs typeface="Salesforce Sans"/>
                          <a:sym typeface="Salesforce Sans"/>
                        </a:rPr>
                        <a:t>Inhalt </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de-DE" sz="1300">
                          <a:solidFill>
                            <a:srgbClr val="666666"/>
                          </a:solidFill>
                          <a:latin typeface="Salesforce Sans"/>
                          <a:ea typeface="Salesforce Sans"/>
                          <a:cs typeface="Salesforce Sans"/>
                          <a:sym typeface="Salesforce Sans"/>
                        </a:rPr>
                        <a:t>Manage_Site_Pricebooks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de-DE" sz="1300">
                          <a:solidFill>
                            <a:srgbClr val="666666"/>
                          </a:solidFill>
                          <a:latin typeface="Salesforce Sans"/>
                          <a:ea typeface="Salesforce Sans"/>
                          <a:cs typeface="Salesforce Sans"/>
                          <a:sym typeface="Salesforce Sans"/>
                        </a:rPr>
                        <a:t>Suche</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de-DE" sz="1300">
                          <a:solidFill>
                            <a:srgbClr val="666666"/>
                          </a:solidFill>
                          <a:latin typeface="Salesforce Sans"/>
                          <a:ea typeface="Salesforce Sans"/>
                          <a:cs typeface="Salesforce Sans"/>
                          <a:sym typeface="Salesforce Sans"/>
                        </a:rPr>
                        <a:t>Manage_Site_Inventory</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de-DE" sz="1300">
                          <a:solidFill>
                            <a:srgbClr val="666666"/>
                          </a:solidFill>
                          <a:latin typeface="Salesforce Sans"/>
                          <a:ea typeface="Salesforce Sans"/>
                          <a:cs typeface="Salesforce Sans"/>
                          <a:sym typeface="Salesforce Sans"/>
                        </a:rPr>
                        <a:t>Online-Marketing</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r>
                        <a:rPr lang="de-DE" sz="1300">
                          <a:solidFill>
                            <a:srgbClr val="666666"/>
                          </a:solidFill>
                          <a:latin typeface="Salesforce Sans"/>
                          <a:ea typeface="Salesforce Sans"/>
                          <a:cs typeface="Salesforce Sans"/>
                          <a:sym typeface="Salesforce Sans"/>
                        </a:rPr>
                        <a:t>Bestellungen</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r h="396200">
                <a:tc>
                  <a:txBody>
                    <a:bodyPr/>
                    <a:lstStyle/>
                    <a:p>
                      <a:pPr marL="0" lvl="0" indent="0" algn="l" rtl="0">
                        <a:spcBef>
                          <a:spcPts val="0"/>
                        </a:spcBef>
                        <a:spcAft>
                          <a:spcPts val="0"/>
                        </a:spcAft>
                        <a:buNone/>
                      </a:pPr>
                      <a:r>
                        <a:rPr lang="de-DE" sz="1300">
                          <a:solidFill>
                            <a:srgbClr val="666666"/>
                          </a:solidFill>
                          <a:latin typeface="Salesforce Sans"/>
                          <a:ea typeface="Salesforce Sans"/>
                          <a:cs typeface="Salesforce Sans"/>
                          <a:sym typeface="Salesforce Sans"/>
                        </a:rPr>
                        <a:t>Analysen</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1295" name="Google Shape;1295;p177"/>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de-DE" b="1">
                <a:solidFill>
                  <a:srgbClr val="205CA0"/>
                </a:solidFill>
                <a:latin typeface="Salesforce Sans"/>
                <a:ea typeface="Salesforce Sans"/>
                <a:cs typeface="Salesforce Sans"/>
                <a:sym typeface="Salesforce Sans"/>
              </a:rPr>
              <a:t>Business Manager-Benutzer</a:t>
            </a:r>
          </a:p>
        </p:txBody>
      </p:sp>
      <p:sp>
        <p:nvSpPr>
          <p:cNvPr id="1296" name="Google Shape;1296;p177"/>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de-DE">
                <a:solidFill>
                  <a:srgbClr val="205CA0"/>
                </a:solidFill>
              </a:rPr>
              <a:t>Beispiel für Berechtigungen und Rollen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00"/>
        <p:cNvGrpSpPr/>
        <p:nvPr/>
      </p:nvGrpSpPr>
      <p:grpSpPr>
        <a:xfrm>
          <a:off x="0" y="0"/>
          <a:ext cx="0" cy="0"/>
          <a:chOff x="0" y="0"/>
          <a:chExt cx="0" cy="0"/>
        </a:xfrm>
      </p:grpSpPr>
      <p:sp>
        <p:nvSpPr>
          <p:cNvPr id="1301" name="Google Shape;1301;p178"/>
          <p:cNvSpPr txBox="1"/>
          <p:nvPr/>
        </p:nvSpPr>
        <p:spPr>
          <a:xfrm>
            <a:off x="328950" y="1080575"/>
            <a:ext cx="5535300" cy="43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de-DE" sz="1700">
                <a:solidFill>
                  <a:srgbClr val="434343"/>
                </a:solidFill>
                <a:latin typeface="Salesforce Sans"/>
                <a:ea typeface="Salesforce Sans"/>
                <a:cs typeface="Salesforce Sans"/>
                <a:sym typeface="Salesforce Sans"/>
              </a:rPr>
              <a:t>Das ist Kate. Sie ist Entwicklerin.</a:t>
            </a:r>
          </a:p>
        </p:txBody>
      </p:sp>
      <p:sp>
        <p:nvSpPr>
          <p:cNvPr id="1302" name="Google Shape;1302;p178"/>
          <p:cNvSpPr txBox="1"/>
          <p:nvPr/>
        </p:nvSpPr>
        <p:spPr>
          <a:xfrm>
            <a:off x="321475" y="3629875"/>
            <a:ext cx="5388900" cy="136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endParaRPr sz="1100">
              <a:solidFill>
                <a:schemeClr val="dk1"/>
              </a:solidFill>
            </a:endParaRPr>
          </a:p>
          <a:p>
            <a:pPr marL="0" lvl="0" indent="0" algn="l" rtl="0">
              <a:spcBef>
                <a:spcPts val="1200"/>
              </a:spcBef>
              <a:spcAft>
                <a:spcPts val="0"/>
              </a:spcAft>
              <a:buNone/>
            </a:pPr>
            <a:endParaRPr/>
          </a:p>
        </p:txBody>
      </p:sp>
      <p:graphicFrame>
        <p:nvGraphicFramePr>
          <p:cNvPr id="1303" name="Google Shape;1303;p178"/>
          <p:cNvGraphicFramePr/>
          <p:nvPr>
            <p:extLst>
              <p:ext uri="{D42A27DB-BD31-4B8C-83A1-F6EECF244321}">
                <p14:modId xmlns:p14="http://schemas.microsoft.com/office/powerpoint/2010/main" val="2189356899"/>
              </p:ext>
            </p:extLst>
          </p:nvPr>
        </p:nvGraphicFramePr>
        <p:xfrm>
          <a:off x="322500" y="1607905"/>
          <a:ext cx="5535300" cy="3383070"/>
        </p:xfrm>
        <a:graphic>
          <a:graphicData uri="http://schemas.openxmlformats.org/drawingml/2006/table">
            <a:tbl>
              <a:tblPr>
                <a:noFill/>
                <a:tableStyleId>{7E0C2FC4-7EA7-42AD-A4A6-378E99065EF0}</a:tableStyleId>
              </a:tblPr>
              <a:tblGrid>
                <a:gridCol w="3192225">
                  <a:extLst>
                    <a:ext uri="{9D8B030D-6E8A-4147-A177-3AD203B41FA5}">
                      <a16:colId xmlns:a16="http://schemas.microsoft.com/office/drawing/2014/main" val="20000"/>
                    </a:ext>
                  </a:extLst>
                </a:gridCol>
                <a:gridCol w="2343075">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de-DE" sz="1300" b="1" dirty="0">
                          <a:solidFill>
                            <a:srgbClr val="434343"/>
                          </a:solidFill>
                        </a:rPr>
                        <a:t>Business Manager-Berechtigungen</a:t>
                      </a:r>
                    </a:p>
                    <a:p>
                      <a:pPr marL="0" lvl="0" indent="0" algn="ctr" rtl="0">
                        <a:spcBef>
                          <a:spcPts val="0"/>
                        </a:spcBef>
                        <a:spcAft>
                          <a:spcPts val="0"/>
                        </a:spcAft>
                        <a:buNone/>
                      </a:pPr>
                      <a:r>
                        <a:rPr lang="de-DE" sz="1300" b="1" dirty="0">
                          <a:solidFill>
                            <a:srgbClr val="434343"/>
                          </a:solidFill>
                        </a:rPr>
                        <a:t>LESE-/SCHREIBZUGRIFF</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de-DE" sz="1300" b="1">
                          <a:solidFill>
                            <a:srgbClr val="434343"/>
                          </a:solidFill>
                        </a:rPr>
                        <a:t>Funktionsberechtigungen</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de-DE" dirty="0">
                          <a:solidFill>
                            <a:srgbClr val="666666"/>
                          </a:solidFill>
                        </a:rPr>
                        <a:t>ALLE Website-Entwicklungsmodule</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de-DE" dirty="0">
                          <a:solidFill>
                            <a:srgbClr val="666666"/>
                          </a:solidFill>
                        </a:rPr>
                        <a:t>Keine Berechtigungen zugewiesen</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de-DE" dirty="0">
                          <a:solidFill>
                            <a:srgbClr val="666666"/>
                          </a:solidFill>
                        </a:rPr>
                        <a:t>Aufgabenbereich: Benutzerdefinierte Protokolleinstellungen</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de-DE">
                          <a:solidFill>
                            <a:srgbClr val="666666"/>
                          </a:solidFill>
                        </a:rPr>
                        <a:t>Code-Profiler</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49615">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r h="396200">
                <a:tc>
                  <a:txBody>
                    <a:bodyPr/>
                    <a:lstStyle/>
                    <a:p>
                      <a:pPr marL="0" lvl="0" indent="0" algn="l" rtl="0">
                        <a:spcBef>
                          <a:spcPts val="0"/>
                        </a:spcBef>
                        <a:spcAft>
                          <a:spcPts val="0"/>
                        </a:spcAft>
                        <a:buNone/>
                      </a:pPr>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1304" name="Google Shape;1304;p178"/>
          <p:cNvPicPr preferRelativeResize="0"/>
          <p:nvPr/>
        </p:nvPicPr>
        <p:blipFill rotWithShape="1">
          <a:blip r:embed="rId3">
            <a:alphaModFix/>
          </a:blip>
          <a:srcRect/>
          <a:stretch/>
        </p:blipFill>
        <p:spPr>
          <a:xfrm>
            <a:off x="6134426" y="463601"/>
            <a:ext cx="2748975" cy="4132075"/>
          </a:xfrm>
          <a:prstGeom prst="rect">
            <a:avLst/>
          </a:prstGeom>
          <a:noFill/>
          <a:ln>
            <a:noFill/>
          </a:ln>
        </p:spPr>
      </p:pic>
      <p:sp>
        <p:nvSpPr>
          <p:cNvPr id="1305" name="Google Shape;1305;p178"/>
          <p:cNvSpPr txBox="1">
            <a:spLocks noGrp="1"/>
          </p:cNvSpPr>
          <p:nvPr>
            <p:ph type="title"/>
          </p:nvPr>
        </p:nvSpPr>
        <p:spPr>
          <a:xfrm>
            <a:off x="321636" y="-40479"/>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de-DE" b="1">
                <a:solidFill>
                  <a:srgbClr val="205CA0"/>
                </a:solidFill>
                <a:latin typeface="Salesforce Sans"/>
                <a:ea typeface="Salesforce Sans"/>
                <a:cs typeface="Salesforce Sans"/>
                <a:sym typeface="Salesforce Sans"/>
              </a:rPr>
              <a:t>Business Manager-Benutzer</a:t>
            </a:r>
          </a:p>
        </p:txBody>
      </p:sp>
      <p:sp>
        <p:nvSpPr>
          <p:cNvPr id="1306" name="Google Shape;1306;p178"/>
          <p:cNvSpPr txBox="1">
            <a:spLocks noGrp="1"/>
          </p:cNvSpPr>
          <p:nvPr>
            <p:ph type="body" idx="4294967295"/>
          </p:nvPr>
        </p:nvSpPr>
        <p:spPr>
          <a:xfrm>
            <a:off x="321625" y="5409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de-DE">
                <a:solidFill>
                  <a:srgbClr val="205CA0"/>
                </a:solidFill>
              </a:rPr>
              <a:t>Beispiel für Berechtigungen und Rollen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10"/>
        <p:cNvGrpSpPr/>
        <p:nvPr/>
      </p:nvGrpSpPr>
      <p:grpSpPr>
        <a:xfrm>
          <a:off x="0" y="0"/>
          <a:ext cx="0" cy="0"/>
          <a:chOff x="0" y="0"/>
          <a:chExt cx="0" cy="0"/>
        </a:xfrm>
      </p:grpSpPr>
      <p:pic>
        <p:nvPicPr>
          <p:cNvPr id="1311" name="Google Shape;1311;p179" descr="Apple-Thunderbolt-Display_2016_Cutout.png"/>
          <p:cNvPicPr preferRelativeResize="0"/>
          <p:nvPr/>
        </p:nvPicPr>
        <p:blipFill rotWithShape="1">
          <a:blip r:embed="rId3">
            <a:alphaModFix/>
          </a:blip>
          <a:srcRect/>
          <a:stretch/>
        </p:blipFill>
        <p:spPr>
          <a:xfrm>
            <a:off x="4768075" y="1527676"/>
            <a:ext cx="4270942" cy="3193834"/>
          </a:xfrm>
          <a:prstGeom prst="rect">
            <a:avLst/>
          </a:prstGeom>
          <a:noFill/>
          <a:ln>
            <a:noFill/>
          </a:ln>
        </p:spPr>
      </p:pic>
      <p:sp>
        <p:nvSpPr>
          <p:cNvPr id="1312" name="Google Shape;1312;p179"/>
          <p:cNvSpPr txBox="1">
            <a:spLocks noGrp="1"/>
          </p:cNvSpPr>
          <p:nvPr>
            <p:ph type="title"/>
          </p:nvPr>
        </p:nvSpPr>
        <p:spPr>
          <a:xfrm>
            <a:off x="321636" y="35721"/>
            <a:ext cx="6216600" cy="556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de-DE"/>
              <a:t>Wie wird überprüft, wer was hat?</a:t>
            </a:r>
          </a:p>
        </p:txBody>
      </p:sp>
      <p:sp>
        <p:nvSpPr>
          <p:cNvPr id="1313" name="Google Shape;1313;p179"/>
          <p:cNvSpPr txBox="1">
            <a:spLocks noGrp="1"/>
          </p:cNvSpPr>
          <p:nvPr>
            <p:ph type="body" idx="2"/>
          </p:nvPr>
        </p:nvSpPr>
        <p:spPr>
          <a:xfrm>
            <a:off x="321636" y="617163"/>
            <a:ext cx="6216600" cy="1905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de-DE"/>
              <a:t>Auditieren vorhandener Berechtigungen</a:t>
            </a:r>
          </a:p>
        </p:txBody>
      </p:sp>
      <p:pic>
        <p:nvPicPr>
          <p:cNvPr id="1314" name="Google Shape;1314;p179"/>
          <p:cNvPicPr preferRelativeResize="0"/>
          <p:nvPr/>
        </p:nvPicPr>
        <p:blipFill rotWithShape="1">
          <a:blip r:embed="rId4">
            <a:alphaModFix amt="46000"/>
          </a:blip>
          <a:srcRect/>
          <a:stretch/>
        </p:blipFill>
        <p:spPr>
          <a:xfrm>
            <a:off x="4781115" y="4573143"/>
            <a:ext cx="4696643" cy="273878"/>
          </a:xfrm>
          <a:prstGeom prst="rect">
            <a:avLst/>
          </a:prstGeom>
          <a:noFill/>
          <a:ln>
            <a:noFill/>
          </a:ln>
        </p:spPr>
      </p:pic>
      <p:pic>
        <p:nvPicPr>
          <p:cNvPr id="1315" name="Google Shape;1315;p179" descr="Group"/>
          <p:cNvPicPr preferRelativeResize="0"/>
          <p:nvPr/>
        </p:nvPicPr>
        <p:blipFill rotWithShape="1">
          <a:blip r:embed="rId5">
            <a:alphaModFix/>
          </a:blip>
          <a:srcRect/>
          <a:stretch/>
        </p:blipFill>
        <p:spPr>
          <a:xfrm>
            <a:off x="5086993" y="1699878"/>
            <a:ext cx="3931646" cy="81909"/>
          </a:xfrm>
          <a:prstGeom prst="rect">
            <a:avLst/>
          </a:prstGeom>
          <a:noFill/>
          <a:ln>
            <a:noFill/>
          </a:ln>
        </p:spPr>
      </p:pic>
      <p:sp>
        <p:nvSpPr>
          <p:cNvPr id="1316" name="Google Shape;1316;p179"/>
          <p:cNvSpPr txBox="1"/>
          <p:nvPr/>
        </p:nvSpPr>
        <p:spPr>
          <a:xfrm>
            <a:off x="321625" y="1096575"/>
            <a:ext cx="4459500" cy="370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de-DE" sz="1800">
                <a:solidFill>
                  <a:schemeClr val="dk1"/>
                </a:solidFill>
                <a:latin typeface="Salesforce Sans"/>
                <a:ea typeface="Salesforce Sans"/>
                <a:cs typeface="Salesforce Sans"/>
                <a:sym typeface="Salesforce Sans"/>
              </a:rPr>
              <a:t>Sie haben folgende Möglichkeiten:</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de-DE" sz="1800">
                <a:solidFill>
                  <a:schemeClr val="dk1"/>
                </a:solidFill>
                <a:latin typeface="Salesforce Sans"/>
                <a:ea typeface="Salesforce Sans"/>
                <a:cs typeface="Salesforce Sans"/>
                <a:sym typeface="Salesforce Sans"/>
              </a:rPr>
              <a:t>Alle Rollen mit bestimmten Berechtigungen finden.</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de-DE" sz="1800">
                <a:solidFill>
                  <a:schemeClr val="dk1"/>
                </a:solidFill>
                <a:latin typeface="Salesforce Sans"/>
                <a:ea typeface="Salesforce Sans"/>
                <a:cs typeface="Salesforce Sans"/>
                <a:sym typeface="Salesforce Sans"/>
              </a:rPr>
              <a:t>Oder</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de-DE" sz="1800">
                <a:solidFill>
                  <a:schemeClr val="dk1"/>
                </a:solidFill>
                <a:latin typeface="Salesforce Sans"/>
                <a:ea typeface="Salesforce Sans"/>
                <a:cs typeface="Salesforce Sans"/>
                <a:sym typeface="Salesforce Sans"/>
              </a:rPr>
              <a:t>Die Rollen und die zugewiesenen Berechtigungen überprüfen.</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p:txBody>
      </p:sp>
      <p:pic>
        <p:nvPicPr>
          <p:cNvPr id="1317" name="Google Shape;1317;p179"/>
          <p:cNvPicPr preferRelativeResize="0"/>
          <p:nvPr/>
        </p:nvPicPr>
        <p:blipFill rotWithShape="1">
          <a:blip r:embed="rId6">
            <a:alphaModFix/>
          </a:blip>
          <a:srcRect r="43194" b="23960"/>
          <a:stretch/>
        </p:blipFill>
        <p:spPr>
          <a:xfrm>
            <a:off x="4934600" y="1699875"/>
            <a:ext cx="3967574" cy="2174350"/>
          </a:xfrm>
          <a:prstGeom prst="rect">
            <a:avLst/>
          </a:prstGeom>
          <a:noFill/>
          <a:ln>
            <a:noFill/>
          </a:ln>
        </p:spPr>
      </p:pic>
      <p:sp>
        <p:nvSpPr>
          <p:cNvPr id="1318" name="Google Shape;1318;p179"/>
          <p:cNvSpPr/>
          <p:nvPr/>
        </p:nvSpPr>
        <p:spPr>
          <a:xfrm>
            <a:off x="4843300" y="3285200"/>
            <a:ext cx="954000" cy="2406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22"/>
        <p:cNvGrpSpPr/>
        <p:nvPr/>
      </p:nvGrpSpPr>
      <p:grpSpPr>
        <a:xfrm>
          <a:off x="0" y="0"/>
          <a:ext cx="0" cy="0"/>
          <a:chOff x="0" y="0"/>
          <a:chExt cx="0" cy="0"/>
        </a:xfrm>
      </p:grpSpPr>
      <p:pic>
        <p:nvPicPr>
          <p:cNvPr id="1323" name="Google Shape;1323;p180"/>
          <p:cNvPicPr preferRelativeResize="0"/>
          <p:nvPr/>
        </p:nvPicPr>
        <p:blipFill>
          <a:blip r:embed="rId3"/>
          <a:srcRect t="159" b="159"/>
          <a:stretch/>
        </p:blipFill>
        <p:spPr>
          <a:xfrm>
            <a:off x="1783650" y="227650"/>
            <a:ext cx="5765699" cy="4605201"/>
          </a:xfrm>
          <a:prstGeom prst="rect">
            <a:avLst/>
          </a:prstGeom>
          <a:noFill/>
          <a:ln>
            <a:noFill/>
          </a:ln>
        </p:spPr>
      </p:pic>
      <p:sp>
        <p:nvSpPr>
          <p:cNvPr id="1324" name="Google Shape;1324;p180"/>
          <p:cNvSpPr txBox="1"/>
          <p:nvPr/>
        </p:nvSpPr>
        <p:spPr>
          <a:xfrm>
            <a:off x="178594" y="1511400"/>
            <a:ext cx="1118781"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de-DE" sz="1100" b="1" dirty="0">
                <a:solidFill>
                  <a:srgbClr val="073763"/>
                </a:solidFill>
              </a:rPr>
              <a:t>Berechtigung auswählen</a:t>
            </a:r>
          </a:p>
        </p:txBody>
      </p:sp>
      <p:cxnSp>
        <p:nvCxnSpPr>
          <p:cNvPr id="1325" name="Google Shape;1325;p180"/>
          <p:cNvCxnSpPr>
            <a:endCxn id="1326" idx="2"/>
          </p:cNvCxnSpPr>
          <p:nvPr/>
        </p:nvCxnSpPr>
        <p:spPr>
          <a:xfrm>
            <a:off x="1284500" y="1773875"/>
            <a:ext cx="565500" cy="16500"/>
          </a:xfrm>
          <a:prstGeom prst="straightConnector1">
            <a:avLst/>
          </a:prstGeom>
          <a:noFill/>
          <a:ln w="9525" cap="flat" cmpd="sng">
            <a:solidFill>
              <a:srgbClr val="073763"/>
            </a:solidFill>
            <a:prstDash val="solid"/>
            <a:round/>
            <a:headEnd type="none" w="med" len="med"/>
            <a:tailEnd type="triangle" w="med" len="med"/>
          </a:ln>
        </p:spPr>
      </p:cxnSp>
      <p:sp>
        <p:nvSpPr>
          <p:cNvPr id="1326" name="Google Shape;1326;p180"/>
          <p:cNvSpPr/>
          <p:nvPr/>
        </p:nvSpPr>
        <p:spPr>
          <a:xfrm>
            <a:off x="1850000" y="1599575"/>
            <a:ext cx="2638200" cy="3816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180"/>
          <p:cNvSpPr txBox="1"/>
          <p:nvPr/>
        </p:nvSpPr>
        <p:spPr>
          <a:xfrm>
            <a:off x="178594" y="2502000"/>
            <a:ext cx="1118781"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de-DE" sz="1100" b="1" dirty="0">
                <a:solidFill>
                  <a:srgbClr val="073763"/>
                </a:solidFill>
              </a:rPr>
              <a:t>Wer hat sie?</a:t>
            </a:r>
          </a:p>
        </p:txBody>
      </p:sp>
      <p:cxnSp>
        <p:nvCxnSpPr>
          <p:cNvPr id="1328" name="Google Shape;1328;p180"/>
          <p:cNvCxnSpPr/>
          <p:nvPr/>
        </p:nvCxnSpPr>
        <p:spPr>
          <a:xfrm rot="10800000" flipH="1">
            <a:off x="1297375" y="2759100"/>
            <a:ext cx="613800" cy="4200"/>
          </a:xfrm>
          <a:prstGeom prst="straightConnector1">
            <a:avLst/>
          </a:prstGeom>
          <a:noFill/>
          <a:ln w="9525" cap="flat" cmpd="sng">
            <a:solidFill>
              <a:srgbClr val="073763"/>
            </a:solidFill>
            <a:prstDash val="solid"/>
            <a:round/>
            <a:headEnd type="none" w="med" len="med"/>
            <a:tailEnd type="triangle" w="med" len="med"/>
          </a:ln>
        </p:spPr>
      </p:cxnSp>
      <p:sp>
        <p:nvSpPr>
          <p:cNvPr id="1329" name="Google Shape;1329;p180"/>
          <p:cNvSpPr/>
          <p:nvPr/>
        </p:nvSpPr>
        <p:spPr>
          <a:xfrm>
            <a:off x="5002475" y="2248200"/>
            <a:ext cx="688500" cy="2322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180"/>
          <p:cNvSpPr/>
          <p:nvPr/>
        </p:nvSpPr>
        <p:spPr>
          <a:xfrm>
            <a:off x="5629300" y="2248200"/>
            <a:ext cx="652200" cy="1908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180"/>
          <p:cNvSpPr/>
          <p:nvPr/>
        </p:nvSpPr>
        <p:spPr>
          <a:xfrm>
            <a:off x="1841700" y="2181850"/>
            <a:ext cx="481200" cy="2985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180"/>
          <p:cNvSpPr/>
          <p:nvPr/>
        </p:nvSpPr>
        <p:spPr>
          <a:xfrm>
            <a:off x="6685025" y="2065700"/>
            <a:ext cx="788100" cy="298500"/>
          </a:xfrm>
          <a:prstGeom prst="ellipse">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180"/>
          <p:cNvSpPr txBox="1"/>
          <p:nvPr/>
        </p:nvSpPr>
        <p:spPr>
          <a:xfrm>
            <a:off x="7743824" y="2763300"/>
            <a:ext cx="1221581"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de-DE" sz="1100" b="1" dirty="0">
                <a:solidFill>
                  <a:srgbClr val="073763"/>
                </a:solidFill>
              </a:rPr>
              <a:t>Was ist ihre Rolle?</a:t>
            </a:r>
          </a:p>
        </p:txBody>
      </p:sp>
      <p:sp>
        <p:nvSpPr>
          <p:cNvPr id="1334" name="Google Shape;1334;p180"/>
          <p:cNvSpPr txBox="1"/>
          <p:nvPr/>
        </p:nvSpPr>
        <p:spPr>
          <a:xfrm>
            <a:off x="7743824" y="2082300"/>
            <a:ext cx="1221581"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de-DE" sz="1100" b="1" dirty="0">
                <a:solidFill>
                  <a:srgbClr val="073763"/>
                </a:solidFill>
              </a:rPr>
              <a:t>Lese- oder Schreibzugriff?</a:t>
            </a:r>
          </a:p>
        </p:txBody>
      </p:sp>
      <p:cxnSp>
        <p:nvCxnSpPr>
          <p:cNvPr id="1335" name="Google Shape;1335;p180"/>
          <p:cNvCxnSpPr>
            <a:cxnSpLocks/>
            <a:stCxn id="1334" idx="1"/>
          </p:cNvCxnSpPr>
          <p:nvPr/>
        </p:nvCxnSpPr>
        <p:spPr>
          <a:xfrm flipH="1">
            <a:off x="5450376" y="2343600"/>
            <a:ext cx="2293448" cy="352500"/>
          </a:xfrm>
          <a:prstGeom prst="straightConnector1">
            <a:avLst/>
          </a:prstGeom>
          <a:noFill/>
          <a:ln w="9525" cap="flat" cmpd="sng">
            <a:solidFill>
              <a:schemeClr val="dk2"/>
            </a:solidFill>
            <a:prstDash val="solid"/>
            <a:round/>
            <a:headEnd type="none" w="med" len="med"/>
            <a:tailEnd type="triangle" w="med" len="med"/>
          </a:ln>
        </p:spPr>
      </p:cxnSp>
      <p:cxnSp>
        <p:nvCxnSpPr>
          <p:cNvPr id="1336" name="Google Shape;1336;p180"/>
          <p:cNvCxnSpPr>
            <a:cxnSpLocks/>
            <a:stCxn id="1333" idx="1"/>
          </p:cNvCxnSpPr>
          <p:nvPr/>
        </p:nvCxnSpPr>
        <p:spPr>
          <a:xfrm flipH="1">
            <a:off x="6213576" y="3024600"/>
            <a:ext cx="1530248" cy="45960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9"/>
        <p:cNvGrpSpPr/>
        <p:nvPr/>
      </p:nvGrpSpPr>
      <p:grpSpPr>
        <a:xfrm>
          <a:off x="0" y="0"/>
          <a:ext cx="0" cy="0"/>
          <a:chOff x="0" y="0"/>
          <a:chExt cx="0" cy="0"/>
        </a:xfrm>
      </p:grpSpPr>
      <p:sp>
        <p:nvSpPr>
          <p:cNvPr id="1090" name="Google Shape;1090;p159"/>
          <p:cNvSpPr txBox="1">
            <a:spLocks noGrp="1"/>
          </p:cNvSpPr>
          <p:nvPr>
            <p:ph type="title"/>
          </p:nvPr>
        </p:nvSpPr>
        <p:spPr>
          <a:xfrm>
            <a:off x="364447" y="47625"/>
            <a:ext cx="8286300" cy="7428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de-DE" sz="2600" i="0" u="none" strike="noStrike" cap="none" dirty="0">
                <a:solidFill>
                  <a:srgbClr val="073763"/>
                </a:solidFill>
                <a:latin typeface="Salesforce Sans"/>
                <a:ea typeface="Salesforce Sans"/>
                <a:cs typeface="Salesforce Sans"/>
                <a:sym typeface="Salesforce Sans"/>
              </a:rPr>
              <a:t>Zukunftsbezogene Aussagen</a:t>
            </a:r>
          </a:p>
        </p:txBody>
      </p:sp>
      <p:sp>
        <p:nvSpPr>
          <p:cNvPr id="1091" name="Google Shape;1091;p159"/>
          <p:cNvSpPr txBox="1">
            <a:spLocks noGrp="1"/>
          </p:cNvSpPr>
          <p:nvPr>
            <p:ph type="body" idx="2"/>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de-DE">
                <a:solidFill>
                  <a:srgbClr val="073763"/>
                </a:solidFill>
              </a:rPr>
              <a:t>Erklärung gemäß Private Securities Litigation Reform Act von 1995</a:t>
            </a:r>
          </a:p>
          <a:p>
            <a:pPr marL="0" lvl="0" indent="0" algn="l" rtl="0">
              <a:spcBef>
                <a:spcPts val="200"/>
              </a:spcBef>
              <a:spcAft>
                <a:spcPts val="200"/>
              </a:spcAft>
              <a:buNone/>
            </a:pPr>
            <a:endParaRPr>
              <a:solidFill>
                <a:srgbClr val="073763"/>
              </a:solidFill>
            </a:endParaRPr>
          </a:p>
        </p:txBody>
      </p:sp>
      <p:sp>
        <p:nvSpPr>
          <p:cNvPr id="1092" name="Google Shape;1092;p159"/>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2"/>
              </a:buClr>
              <a:buSzPts val="1000"/>
              <a:buFont typeface="Arial"/>
              <a:buNone/>
            </a:pPr>
            <a:r>
              <a:rPr lang="de-DE" sz="950" b="0" i="0" u="none" strike="noStrike" cap="none" dirty="0">
                <a:solidFill>
                  <a:schemeClr val="accent2"/>
                </a:solidFill>
                <a:latin typeface="Arial"/>
                <a:ea typeface="Arial"/>
                <a:cs typeface="Arial"/>
                <a:sym typeface="Arial"/>
              </a:rPr>
              <a:t>Diese Präsentation kann zukunftsbezogene Aussagen enthalten, die Risiken, Unsicherheiten und Annahmen beinhalten. Falls solche Unsicherheiten eintreten oder Annahmen sich als fehlerhaft erweisen, besteht die Möglichkeit, dass sich die Ergebnisse von salesforce.com, inc. substantiell von den ausdrücklichen bzw. impliziert angenommenen Ergebnissen in den zukunftsbezogenen Aussagen von salesforce.com, inc. (nachfolgend salesforce.com) unterscheiden. Alle Aussagen, die nicht auf historischen Fakten beruhen, können als zukunftsorientiert angesehen werden, einschließlich aller Prognosen zur Produkt- oder Serviceverfügbarkeit, zum Kundenwachstum, zu Erträgen, Umsätzen oder anderen Finanzposten, sowie aller Aussagen zu Strategien oder Plänen des Managements für zukünftige Geschäftsaktivitäten, Aussagen über Überzeugungen, alle Aussagen zu neuen, geplanten oder verbesserten Diensten oder Technologieentwicklungen und Kundenverträgen oder der Nutzung der Dienste von salesforce.com.</a:t>
            </a:r>
          </a:p>
          <a:p>
            <a:pPr marL="0" marR="0" lvl="0" indent="0" algn="l" rtl="0">
              <a:lnSpc>
                <a:spcPct val="100000"/>
              </a:lnSpc>
              <a:spcBef>
                <a:spcPts val="700"/>
              </a:spcBef>
              <a:spcAft>
                <a:spcPts val="0"/>
              </a:spcAft>
              <a:buClr>
                <a:schemeClr val="accent2"/>
              </a:buClr>
              <a:buSzPts val="1000"/>
              <a:buFont typeface="Arial"/>
              <a:buNone/>
            </a:pPr>
            <a:r>
              <a:rPr lang="de-DE" sz="950" b="0" i="0" u="none" strike="noStrike" cap="none" dirty="0">
                <a:solidFill>
                  <a:schemeClr val="accent2"/>
                </a:solidFill>
                <a:latin typeface="Arial"/>
                <a:ea typeface="Arial"/>
                <a:cs typeface="Arial"/>
                <a:sym typeface="Arial"/>
              </a:rPr>
              <a:t>Zu den oben genannten Risiken und Unsicherheiten zählen unter anderem Risiken im Zusammenhang mit folgenden Faktoren: die Entwicklung und Bereitstellung neuer Funktionen für Dienstleistungen von salesforce.com, neue Produkte und Dienstleistungen, das neue Geschäftsmodell von salesforce.com, die früheren operativen Verluste von salesforce.com, mögliche Schwankungen des Betriebsergebnisses und der Wachstumsrate von salesforce.com, Unterbrechungen oder Verzögerungen beim Webhosting, die Verletzung der Sicherheitsmaßnahmen von salesforce.com, der Ausgang von Rechtsstreitigkeiten, Risiken im Zusammenhang mit abgeschlossenen und möglichen Fusionen und Übernahmen, der noch nicht entwickelte Markt, in dem salesforce.com tätig ist, die relativ begrenzte Betriebshistorie von salesforce.com, die Fähigkeit von salesforce.com, zu expandieren, seine Beschäftigten zu halten und zu motivieren und sein Wachstum zu steuern, neue Versionen des Dienstleistungsangebots von salesforce.com und die erfolgreiche Implementierung bei Kunden, die begrenzte Erfahrung von salesforce.com beim Weitervertrieb von Fremdprodukten sowie die Inanspruchnahme und der Verkauf an größere Firmenkunden. Weitere Informationen zu potenziellen Faktoren, die die Finanzergebnisse von salesforce.com, inc. beeinflussen könnten, sind in unserem Jahresbericht auf Formular 10-K für das letzte Geschäftsjahr und in unserem Quartalsbericht auf Formular 10-Q für das letzte Geschäftsquartal enthalten. Diese und andere Dokumente mit wichtigen Bekanntmachungen sind auf der Website des Unternehmens unter www.investor.salesforce.com über den Link „Financials“ im linken Navigationsmenü und dann im Abschnitt „SEC Filings“ verfügbar.</a:t>
            </a:r>
          </a:p>
          <a:p>
            <a:pPr marL="0" marR="0" lvl="0" indent="0" algn="l" rtl="0">
              <a:lnSpc>
                <a:spcPct val="100000"/>
              </a:lnSpc>
              <a:spcBef>
                <a:spcPts val="700"/>
              </a:spcBef>
              <a:spcAft>
                <a:spcPts val="0"/>
              </a:spcAft>
              <a:buClr>
                <a:schemeClr val="accent2"/>
              </a:buClr>
              <a:buSzPts val="1000"/>
              <a:buFont typeface="Arial"/>
              <a:buNone/>
            </a:pPr>
            <a:r>
              <a:rPr lang="de-DE" sz="950" b="0" i="0" u="none" strike="noStrike" cap="none" dirty="0">
                <a:solidFill>
                  <a:schemeClr val="accent2"/>
                </a:solidFill>
                <a:latin typeface="Arial"/>
                <a:ea typeface="Arial"/>
                <a:cs typeface="Arial"/>
                <a:sym typeface="Arial"/>
              </a:rPr>
              <a:t>Unveröffentlichte Services oder Funktionen, die in dieser oder anderen Präsentationen, Pressemitteilungen oder öffentlichen Erklärungen erwähnt werden, sind aktuell noch nicht verfügbar und werden eventuell nicht rechtzeitig oder gar nicht verfügbar sein. Kunden, die Service von salesforce.com kaufen, sollten ihre Kaufentscheidungen auf der Grundlage von Funktionen treffen, die aktuell verfügbar sind. Salesforce.com übernimmt keine Verpflichtung, die in dieser Präsentation gemachten zukunftsbezogenen Aussagen zu aktualisieren.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40"/>
        <p:cNvGrpSpPr/>
        <p:nvPr/>
      </p:nvGrpSpPr>
      <p:grpSpPr>
        <a:xfrm>
          <a:off x="0" y="0"/>
          <a:ext cx="0" cy="0"/>
          <a:chOff x="0" y="0"/>
          <a:chExt cx="0" cy="0"/>
        </a:xfrm>
      </p:grpSpPr>
      <p:pic>
        <p:nvPicPr>
          <p:cNvPr id="1341" name="Google Shape;1341;p181"/>
          <p:cNvPicPr preferRelativeResize="0"/>
          <p:nvPr/>
        </p:nvPicPr>
        <p:blipFill>
          <a:blip r:embed="rId3">
            <a:alphaModFix/>
          </a:blip>
          <a:stretch>
            <a:fillRect/>
          </a:stretch>
        </p:blipFill>
        <p:spPr>
          <a:xfrm>
            <a:off x="152400" y="152400"/>
            <a:ext cx="6614933" cy="4838701"/>
          </a:xfrm>
          <a:prstGeom prst="rect">
            <a:avLst/>
          </a:prstGeom>
          <a:noFill/>
          <a:ln>
            <a:noFill/>
          </a:ln>
        </p:spPr>
      </p:pic>
      <p:sp>
        <p:nvSpPr>
          <p:cNvPr id="1342" name="Google Shape;1342;p181"/>
          <p:cNvSpPr/>
          <p:nvPr/>
        </p:nvSpPr>
        <p:spPr>
          <a:xfrm>
            <a:off x="1617725" y="788125"/>
            <a:ext cx="1451700" cy="2571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181"/>
          <p:cNvSpPr/>
          <p:nvPr/>
        </p:nvSpPr>
        <p:spPr>
          <a:xfrm>
            <a:off x="788125" y="1037000"/>
            <a:ext cx="265500" cy="1575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47"/>
        <p:cNvGrpSpPr/>
        <p:nvPr/>
      </p:nvGrpSpPr>
      <p:grpSpPr>
        <a:xfrm>
          <a:off x="0" y="0"/>
          <a:ext cx="0" cy="0"/>
          <a:chOff x="0" y="0"/>
          <a:chExt cx="0" cy="0"/>
        </a:xfrm>
      </p:grpSpPr>
      <p:sp>
        <p:nvSpPr>
          <p:cNvPr id="1348" name="Google Shape;1348;p182"/>
          <p:cNvSpPr txBox="1"/>
          <p:nvPr/>
        </p:nvSpPr>
        <p:spPr>
          <a:xfrm>
            <a:off x="352550" y="80376"/>
            <a:ext cx="8286600" cy="525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de-DE" sz="2300" b="1">
                <a:latin typeface="Salesforce Sans"/>
                <a:ea typeface="Salesforce Sans"/>
                <a:cs typeface="Salesforce Sans"/>
                <a:sym typeface="Salesforce Sans"/>
                <a:hlinkClick r:id="rId3"/>
              </a:rPr>
              <a:t>Arbeitsblatt für Benutzer-Audit</a:t>
            </a:r>
          </a:p>
        </p:txBody>
      </p:sp>
      <p:sp>
        <p:nvSpPr>
          <p:cNvPr id="1349" name="Google Shape;1349;p182"/>
          <p:cNvSpPr txBox="1">
            <a:spLocks noGrp="1"/>
          </p:cNvSpPr>
          <p:nvPr>
            <p:ph type="body" idx="4294967295"/>
          </p:nvPr>
        </p:nvSpPr>
        <p:spPr>
          <a:xfrm>
            <a:off x="352549" y="594275"/>
            <a:ext cx="7805613" cy="361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de-DE" sz="1700" dirty="0">
                <a:solidFill>
                  <a:srgbClr val="205CA0"/>
                </a:solidFill>
                <a:latin typeface="Salesforce Sans"/>
                <a:ea typeface="Salesforce Sans"/>
                <a:cs typeface="Salesforce Sans"/>
                <a:sym typeface="Salesforce Sans"/>
              </a:rPr>
              <a:t>Hilfsmittel zur Bestimmung der Rollen und Berechtigungen für Ihr Team</a:t>
            </a:r>
          </a:p>
        </p:txBody>
      </p:sp>
      <p:pic>
        <p:nvPicPr>
          <p:cNvPr id="1350" name="Google Shape;1350;p182"/>
          <p:cNvPicPr preferRelativeResize="0"/>
          <p:nvPr/>
        </p:nvPicPr>
        <p:blipFill>
          <a:blip r:embed="rId4">
            <a:alphaModFix/>
          </a:blip>
          <a:stretch>
            <a:fillRect/>
          </a:stretch>
        </p:blipFill>
        <p:spPr>
          <a:xfrm>
            <a:off x="381000" y="1336771"/>
            <a:ext cx="7877109" cy="365432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54"/>
        <p:cNvGrpSpPr/>
        <p:nvPr/>
      </p:nvGrpSpPr>
      <p:grpSpPr>
        <a:xfrm>
          <a:off x="0" y="0"/>
          <a:ext cx="0" cy="0"/>
          <a:chOff x="0" y="0"/>
          <a:chExt cx="0" cy="0"/>
        </a:xfrm>
      </p:grpSpPr>
      <p:sp>
        <p:nvSpPr>
          <p:cNvPr id="1355" name="Google Shape;1355;p183"/>
          <p:cNvSpPr txBox="1">
            <a:spLocks noGrp="1"/>
          </p:cNvSpPr>
          <p:nvPr>
            <p:ph type="title"/>
          </p:nvPr>
        </p:nvSpPr>
        <p:spPr>
          <a:xfrm>
            <a:off x="371572" y="104777"/>
            <a:ext cx="8286600" cy="74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de-DE"/>
              <a:t>B2B Commerce – Operative Teamstruktur</a:t>
            </a:r>
          </a:p>
        </p:txBody>
      </p:sp>
      <p:sp>
        <p:nvSpPr>
          <p:cNvPr id="1356" name="Google Shape;1356;p183"/>
          <p:cNvSpPr txBox="1">
            <a:spLocks noGrp="1"/>
          </p:cNvSpPr>
          <p:nvPr>
            <p:ph type="body" idx="2"/>
          </p:nvPr>
        </p:nvSpPr>
        <p:spPr>
          <a:xfrm>
            <a:off x="377134" y="726720"/>
            <a:ext cx="8286600" cy="230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a:t>Operative Struktur nach dem Start</a:t>
            </a:r>
          </a:p>
        </p:txBody>
      </p:sp>
      <p:grpSp>
        <p:nvGrpSpPr>
          <p:cNvPr id="1357" name="Google Shape;1357;p183"/>
          <p:cNvGrpSpPr/>
          <p:nvPr/>
        </p:nvGrpSpPr>
        <p:grpSpPr>
          <a:xfrm>
            <a:off x="87300" y="1629767"/>
            <a:ext cx="8676300" cy="1068000"/>
            <a:chOff x="87300" y="1782167"/>
            <a:chExt cx="8676300" cy="1068000"/>
          </a:xfrm>
        </p:grpSpPr>
        <p:sp>
          <p:nvSpPr>
            <p:cNvPr id="1358" name="Google Shape;1358;p183"/>
            <p:cNvSpPr/>
            <p:nvPr/>
          </p:nvSpPr>
          <p:spPr>
            <a:xfrm>
              <a:off x="380400" y="2049176"/>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900">
                  <a:solidFill>
                    <a:schemeClr val="lt1"/>
                  </a:solidFill>
                </a:rPr>
                <a:t>Entwickler oder Systemintegrator</a:t>
              </a:r>
            </a:p>
          </p:txBody>
        </p:sp>
        <p:sp>
          <p:nvSpPr>
            <p:cNvPr id="1359" name="Google Shape;1359;p183"/>
            <p:cNvSpPr/>
            <p:nvPr/>
          </p:nvSpPr>
          <p:spPr>
            <a:xfrm>
              <a:off x="27066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de-DE" sz="900">
                  <a:solidFill>
                    <a:schemeClr val="lt1"/>
                  </a:solidFill>
                </a:rPr>
              </a:br>
              <a:r>
                <a:rPr lang="de-DE" sz="900">
                  <a:solidFill>
                    <a:schemeClr val="lt1"/>
                  </a:solidFill>
                </a:rPr>
                <a:t>Kundensupport </a:t>
              </a:r>
            </a:p>
            <a:p>
              <a:pPr marL="0" lvl="0" indent="0" algn="ctr" rtl="0">
                <a:spcBef>
                  <a:spcPts val="0"/>
                </a:spcBef>
                <a:spcAft>
                  <a:spcPts val="0"/>
                </a:spcAft>
                <a:buNone/>
              </a:pPr>
              <a:endParaRPr sz="900">
                <a:solidFill>
                  <a:schemeClr val="lt1"/>
                </a:solidFill>
              </a:endParaRPr>
            </a:p>
          </p:txBody>
        </p:sp>
        <p:sp>
          <p:nvSpPr>
            <p:cNvPr id="1360" name="Google Shape;1360;p183"/>
            <p:cNvSpPr/>
            <p:nvPr/>
          </p:nvSpPr>
          <p:spPr>
            <a:xfrm>
              <a:off x="39258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900">
                  <a:solidFill>
                    <a:schemeClr val="lt1"/>
                  </a:solidFill>
                </a:rPr>
                <a:t>Marketing und Merchandising</a:t>
              </a:r>
            </a:p>
          </p:txBody>
        </p:sp>
        <p:sp>
          <p:nvSpPr>
            <p:cNvPr id="1361" name="Google Shape;1361;p183"/>
            <p:cNvSpPr/>
            <p:nvPr/>
          </p:nvSpPr>
          <p:spPr>
            <a:xfrm>
              <a:off x="51450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900">
                  <a:solidFill>
                    <a:schemeClr val="lt1"/>
                  </a:solidFill>
                </a:rPr>
                <a:t>Feedback und Analysen, Berichterstellung</a:t>
              </a:r>
            </a:p>
          </p:txBody>
        </p:sp>
        <p:sp>
          <p:nvSpPr>
            <p:cNvPr id="1362" name="Google Shape;1362;p183"/>
            <p:cNvSpPr/>
            <p:nvPr/>
          </p:nvSpPr>
          <p:spPr>
            <a:xfrm>
              <a:off x="63642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900">
                  <a:solidFill>
                    <a:schemeClr val="lt1"/>
                  </a:solidFill>
                </a:rPr>
                <a:t>Schulung und Einarbeitung</a:t>
              </a:r>
            </a:p>
          </p:txBody>
        </p:sp>
        <p:sp>
          <p:nvSpPr>
            <p:cNvPr id="1363" name="Google Shape;1363;p183"/>
            <p:cNvSpPr/>
            <p:nvPr/>
          </p:nvSpPr>
          <p:spPr>
            <a:xfrm>
              <a:off x="75834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de-DE" sz="900">
                  <a:solidFill>
                    <a:schemeClr val="lt1"/>
                  </a:solidFill>
                </a:rPr>
              </a:br>
              <a:r>
                <a:rPr lang="de-DE" sz="900">
                  <a:solidFill>
                    <a:schemeClr val="lt1"/>
                  </a:solidFill>
                </a:rPr>
                <a:t>Produktinhaber</a:t>
              </a:r>
            </a:p>
            <a:p>
              <a:pPr marL="0" lvl="0" indent="0" algn="ctr" rtl="0">
                <a:spcBef>
                  <a:spcPts val="0"/>
                </a:spcBef>
                <a:spcAft>
                  <a:spcPts val="0"/>
                </a:spcAft>
                <a:buNone/>
              </a:pPr>
              <a:endParaRPr sz="900">
                <a:solidFill>
                  <a:schemeClr val="lt1"/>
                </a:solidFill>
              </a:endParaRPr>
            </a:p>
          </p:txBody>
        </p:sp>
        <p:sp>
          <p:nvSpPr>
            <p:cNvPr id="1364" name="Google Shape;1364;p183"/>
            <p:cNvSpPr/>
            <p:nvPr/>
          </p:nvSpPr>
          <p:spPr>
            <a:xfrm>
              <a:off x="1599600" y="2049187"/>
              <a:ext cx="10680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de-DE" sz="900">
                  <a:solidFill>
                    <a:schemeClr val="lt1"/>
                  </a:solidFill>
                </a:rPr>
              </a:br>
              <a:r>
                <a:rPr lang="de-DE" sz="900">
                  <a:solidFill>
                    <a:schemeClr val="lt1"/>
                  </a:solidFill>
                </a:rPr>
                <a:t>Administrator</a:t>
              </a:r>
            </a:p>
            <a:p>
              <a:pPr marL="0" lvl="0" indent="0" algn="ctr" rtl="0">
                <a:spcBef>
                  <a:spcPts val="0"/>
                </a:spcBef>
                <a:spcAft>
                  <a:spcPts val="0"/>
                </a:spcAft>
                <a:buClr>
                  <a:srgbClr val="000000"/>
                </a:buClr>
                <a:buSzPts val="1100"/>
                <a:buFont typeface="Arial"/>
                <a:buNone/>
              </a:pPr>
              <a:endParaRPr sz="900" dirty="0">
                <a:solidFill>
                  <a:schemeClr val="lt1"/>
                </a:solidFill>
              </a:endParaRPr>
            </a:p>
          </p:txBody>
        </p:sp>
        <p:sp>
          <p:nvSpPr>
            <p:cNvPr id="1365" name="Google Shape;1365;p183"/>
            <p:cNvSpPr txBox="1"/>
            <p:nvPr/>
          </p:nvSpPr>
          <p:spPr>
            <a:xfrm rot="16200000">
              <a:off x="-319650" y="2189117"/>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de-DE" sz="1000" b="1" dirty="0">
                  <a:solidFill>
                    <a:schemeClr val="accent1"/>
                  </a:solidFill>
                </a:rPr>
                <a:t>4. EBENE</a:t>
              </a:r>
            </a:p>
          </p:txBody>
        </p:sp>
      </p:grpSp>
      <p:cxnSp>
        <p:nvCxnSpPr>
          <p:cNvPr id="1366" name="Google Shape;1366;p183"/>
          <p:cNvCxnSpPr/>
          <p:nvPr/>
        </p:nvCxnSpPr>
        <p:spPr>
          <a:xfrm>
            <a:off x="399675" y="1815086"/>
            <a:ext cx="8352000" cy="0"/>
          </a:xfrm>
          <a:prstGeom prst="straightConnector1">
            <a:avLst/>
          </a:prstGeom>
          <a:noFill/>
          <a:ln w="9525" cap="flat" cmpd="sng">
            <a:solidFill>
              <a:schemeClr val="accent1"/>
            </a:solidFill>
            <a:prstDash val="solid"/>
            <a:round/>
            <a:headEnd type="oval" w="med" len="med"/>
            <a:tailEnd type="oval" w="med" len="med"/>
          </a:ln>
        </p:spPr>
      </p:cxnSp>
      <p:sp>
        <p:nvSpPr>
          <p:cNvPr id="1367" name="Google Shape;1367;p183"/>
          <p:cNvSpPr/>
          <p:nvPr/>
        </p:nvSpPr>
        <p:spPr>
          <a:xfrm>
            <a:off x="2711612" y="2797863"/>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900">
                <a:solidFill>
                  <a:schemeClr val="lt1"/>
                </a:solidFill>
              </a:rPr>
              <a:t>Kundensupport </a:t>
            </a:r>
          </a:p>
        </p:txBody>
      </p:sp>
      <p:sp>
        <p:nvSpPr>
          <p:cNvPr id="1368" name="Google Shape;1368;p183"/>
          <p:cNvSpPr/>
          <p:nvPr/>
        </p:nvSpPr>
        <p:spPr>
          <a:xfrm>
            <a:off x="380400" y="2797859"/>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br>
              <a:rPr lang="de-DE" sz="900">
                <a:solidFill>
                  <a:schemeClr val="lt1"/>
                </a:solidFill>
              </a:rPr>
            </a:br>
            <a:r>
              <a:rPr lang="de-DE" sz="900">
                <a:solidFill>
                  <a:schemeClr val="lt1"/>
                </a:solidFill>
              </a:rPr>
              <a:t>Entwickler oder Systemintegratoren</a:t>
            </a:r>
          </a:p>
          <a:p>
            <a:pPr marL="0" lvl="0" indent="0" algn="ctr" rtl="0">
              <a:spcBef>
                <a:spcPts val="0"/>
              </a:spcBef>
              <a:spcAft>
                <a:spcPts val="0"/>
              </a:spcAft>
              <a:buNone/>
            </a:pPr>
            <a:endParaRPr sz="900" dirty="0">
              <a:solidFill>
                <a:schemeClr val="lt1"/>
              </a:solidFill>
            </a:endParaRPr>
          </a:p>
        </p:txBody>
      </p:sp>
      <p:sp>
        <p:nvSpPr>
          <p:cNvPr id="1369" name="Google Shape;1369;p183"/>
          <p:cNvSpPr/>
          <p:nvPr/>
        </p:nvSpPr>
        <p:spPr>
          <a:xfrm>
            <a:off x="5154176" y="2797863"/>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900" dirty="0">
              <a:solidFill>
                <a:schemeClr val="lt1"/>
              </a:solidFill>
            </a:endParaRPr>
          </a:p>
          <a:p>
            <a:pPr marL="0" lvl="0" indent="0" algn="ctr" rtl="0">
              <a:spcBef>
                <a:spcPts val="0"/>
              </a:spcBef>
              <a:spcAft>
                <a:spcPts val="0"/>
              </a:spcAft>
              <a:buNone/>
            </a:pPr>
            <a:r>
              <a:rPr lang="de-DE" sz="900">
                <a:solidFill>
                  <a:schemeClr val="lt1"/>
                </a:solidFill>
              </a:rPr>
              <a:t>Feedback und Analysen, Berichterstellung</a:t>
            </a:r>
          </a:p>
          <a:p>
            <a:pPr marL="0" lvl="0" indent="0" algn="ctr" rtl="0">
              <a:spcBef>
                <a:spcPts val="0"/>
              </a:spcBef>
              <a:spcAft>
                <a:spcPts val="0"/>
              </a:spcAft>
              <a:buNone/>
            </a:pPr>
            <a:endParaRPr sz="900" dirty="0">
              <a:solidFill>
                <a:schemeClr val="lt1"/>
              </a:solidFill>
            </a:endParaRPr>
          </a:p>
        </p:txBody>
      </p:sp>
      <p:sp>
        <p:nvSpPr>
          <p:cNvPr id="1370" name="Google Shape;1370;p183"/>
          <p:cNvSpPr/>
          <p:nvPr/>
        </p:nvSpPr>
        <p:spPr>
          <a:xfrm>
            <a:off x="1597922" y="2797859"/>
            <a:ext cx="10680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900">
                <a:solidFill>
                  <a:schemeClr val="lt1"/>
                </a:solidFill>
              </a:rPr>
              <a:t>Administrator</a:t>
            </a:r>
          </a:p>
        </p:txBody>
      </p:sp>
      <p:sp>
        <p:nvSpPr>
          <p:cNvPr id="1371" name="Google Shape;1371;p183"/>
          <p:cNvSpPr/>
          <p:nvPr/>
        </p:nvSpPr>
        <p:spPr>
          <a:xfrm>
            <a:off x="3932489" y="2794847"/>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900">
                <a:solidFill>
                  <a:schemeClr val="lt1"/>
                </a:solidFill>
              </a:rPr>
              <a:t>Marketing und Merchandising</a:t>
            </a:r>
          </a:p>
        </p:txBody>
      </p:sp>
      <p:sp>
        <p:nvSpPr>
          <p:cNvPr id="1372" name="Google Shape;1372;p183"/>
          <p:cNvSpPr txBox="1"/>
          <p:nvPr/>
        </p:nvSpPr>
        <p:spPr>
          <a:xfrm rot="-5400000">
            <a:off x="-336402" y="2912439"/>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de-DE" sz="1000" b="1">
                <a:solidFill>
                  <a:schemeClr val="dk1"/>
                </a:solidFill>
              </a:rPr>
              <a:t>3. EBENE</a:t>
            </a:r>
          </a:p>
        </p:txBody>
      </p:sp>
      <p:cxnSp>
        <p:nvCxnSpPr>
          <p:cNvPr id="1373" name="Google Shape;1373;p183"/>
          <p:cNvCxnSpPr/>
          <p:nvPr/>
        </p:nvCxnSpPr>
        <p:spPr>
          <a:xfrm rot="10800000" flipH="1">
            <a:off x="387275" y="2711277"/>
            <a:ext cx="5943300" cy="4800"/>
          </a:xfrm>
          <a:prstGeom prst="straightConnector1">
            <a:avLst/>
          </a:prstGeom>
          <a:noFill/>
          <a:ln w="9525" cap="flat" cmpd="sng">
            <a:solidFill>
              <a:schemeClr val="accent1"/>
            </a:solidFill>
            <a:prstDash val="solid"/>
            <a:round/>
            <a:headEnd type="oval" w="med" len="med"/>
            <a:tailEnd type="oval" w="med" len="med"/>
          </a:ln>
        </p:spPr>
      </p:cxnSp>
      <p:grpSp>
        <p:nvGrpSpPr>
          <p:cNvPr id="1374" name="Google Shape;1374;p183"/>
          <p:cNvGrpSpPr/>
          <p:nvPr/>
        </p:nvGrpSpPr>
        <p:grpSpPr>
          <a:xfrm>
            <a:off x="380550" y="1136003"/>
            <a:ext cx="8371124" cy="533001"/>
            <a:chOff x="380550" y="1200300"/>
            <a:chExt cx="8371124" cy="406200"/>
          </a:xfrm>
        </p:grpSpPr>
        <p:sp>
          <p:nvSpPr>
            <p:cNvPr id="1375" name="Google Shape;1375;p183"/>
            <p:cNvSpPr txBox="1"/>
            <p:nvPr/>
          </p:nvSpPr>
          <p:spPr>
            <a:xfrm>
              <a:off x="3043912" y="1200300"/>
              <a:ext cx="304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de-DE" sz="1000" b="1">
                  <a:solidFill>
                    <a:schemeClr val="lt1"/>
                  </a:solidFill>
                </a:rPr>
                <a:t>Commerce-Leitung</a:t>
              </a:r>
              <a:br>
                <a:rPr lang="de-DE" sz="1000" b="1">
                  <a:solidFill>
                    <a:schemeClr val="lt1"/>
                  </a:solidFill>
                </a:rPr>
              </a:br>
              <a:r>
                <a:rPr lang="de-DE" sz="1000" b="1">
                  <a:solidFill>
                    <a:schemeClr val="lt1"/>
                  </a:solidFill>
                </a:rPr>
                <a:t>(einschließlich der Verantwortung für die digitale Roadmap)</a:t>
              </a:r>
              <a:r>
                <a:rPr lang="de-DE" sz="1000" b="1">
                  <a:solidFill>
                    <a:srgbClr val="FFFFFF"/>
                  </a:solidFill>
                </a:rPr>
                <a:t> </a:t>
              </a:r>
            </a:p>
          </p:txBody>
        </p:sp>
        <p:sp>
          <p:nvSpPr>
            <p:cNvPr id="1376" name="Google Shape;1376;p183"/>
            <p:cNvSpPr txBox="1"/>
            <p:nvPr/>
          </p:nvSpPr>
          <p:spPr>
            <a:xfrm>
              <a:off x="380550" y="1200300"/>
              <a:ext cx="259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de-DE" sz="1000" b="1" dirty="0">
                  <a:solidFill>
                    <a:srgbClr val="FFFFFF"/>
                  </a:solidFill>
                </a:rPr>
                <a:t>Operative Commerce-Leitung</a:t>
              </a:r>
            </a:p>
          </p:txBody>
        </p:sp>
        <p:sp>
          <p:nvSpPr>
            <p:cNvPr id="1377" name="Google Shape;1377;p183"/>
            <p:cNvSpPr txBox="1"/>
            <p:nvPr/>
          </p:nvSpPr>
          <p:spPr>
            <a:xfrm>
              <a:off x="6157274" y="1200300"/>
              <a:ext cx="259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de-DE" sz="1000" b="1">
                  <a:solidFill>
                    <a:srgbClr val="FFFFFF"/>
                  </a:solidFill>
                </a:rPr>
                <a:t>IT-Leitung</a:t>
              </a:r>
            </a:p>
          </p:txBody>
        </p:sp>
      </p:grpSp>
      <p:grpSp>
        <p:nvGrpSpPr>
          <p:cNvPr id="1378" name="Google Shape;1378;p183"/>
          <p:cNvGrpSpPr/>
          <p:nvPr/>
        </p:nvGrpSpPr>
        <p:grpSpPr>
          <a:xfrm>
            <a:off x="71919" y="3364080"/>
            <a:ext cx="5047960" cy="1068000"/>
            <a:chOff x="71919" y="3364080"/>
            <a:chExt cx="5047960" cy="1068000"/>
          </a:xfrm>
        </p:grpSpPr>
        <p:sp>
          <p:nvSpPr>
            <p:cNvPr id="1379" name="Google Shape;1379;p183"/>
            <p:cNvSpPr/>
            <p:nvPr/>
          </p:nvSpPr>
          <p:spPr>
            <a:xfrm>
              <a:off x="1611003" y="3692305"/>
              <a:ext cx="10680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900">
                  <a:solidFill>
                    <a:srgbClr val="FFFFFF"/>
                  </a:solidFill>
                </a:rPr>
                <a:t>Administrator</a:t>
              </a:r>
            </a:p>
          </p:txBody>
        </p:sp>
        <p:sp>
          <p:nvSpPr>
            <p:cNvPr id="1380" name="Google Shape;1380;p183"/>
            <p:cNvSpPr/>
            <p:nvPr/>
          </p:nvSpPr>
          <p:spPr>
            <a:xfrm>
              <a:off x="391800"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900">
                  <a:solidFill>
                    <a:schemeClr val="lt1"/>
                  </a:solidFill>
                </a:rPr>
                <a:t>Entwickler oder Systemintegrator</a:t>
              </a:r>
            </a:p>
          </p:txBody>
        </p:sp>
        <p:sp>
          <p:nvSpPr>
            <p:cNvPr id="1381" name="Google Shape;1381;p183"/>
            <p:cNvSpPr/>
            <p:nvPr/>
          </p:nvSpPr>
          <p:spPr>
            <a:xfrm>
              <a:off x="2720484"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900">
                  <a:solidFill>
                    <a:srgbClr val="FFFFFF"/>
                  </a:solidFill>
                </a:rPr>
                <a:t>Kundensupport </a:t>
              </a:r>
            </a:p>
          </p:txBody>
        </p:sp>
        <p:sp>
          <p:nvSpPr>
            <p:cNvPr id="1382" name="Google Shape;1382;p183"/>
            <p:cNvSpPr txBox="1"/>
            <p:nvPr/>
          </p:nvSpPr>
          <p:spPr>
            <a:xfrm rot="-5400000">
              <a:off x="-335031" y="3771030"/>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de-DE" sz="1000" b="1">
                  <a:solidFill>
                    <a:schemeClr val="dk2"/>
                  </a:solidFill>
                </a:rPr>
                <a:t>2. EBENE</a:t>
              </a:r>
            </a:p>
          </p:txBody>
        </p:sp>
        <p:cxnSp>
          <p:nvCxnSpPr>
            <p:cNvPr id="1383" name="Google Shape;1383;p183"/>
            <p:cNvCxnSpPr/>
            <p:nvPr/>
          </p:nvCxnSpPr>
          <p:spPr>
            <a:xfrm>
              <a:off x="394249" y="3615587"/>
              <a:ext cx="4723500" cy="0"/>
            </a:xfrm>
            <a:prstGeom prst="straightConnector1">
              <a:avLst/>
            </a:prstGeom>
            <a:noFill/>
            <a:ln w="9525" cap="flat" cmpd="sng">
              <a:solidFill>
                <a:schemeClr val="accent1"/>
              </a:solidFill>
              <a:prstDash val="solid"/>
              <a:round/>
              <a:headEnd type="oval" w="med" len="med"/>
              <a:tailEnd type="oval" w="med" len="med"/>
            </a:ln>
          </p:spPr>
        </p:cxnSp>
        <p:sp>
          <p:nvSpPr>
            <p:cNvPr id="1384" name="Google Shape;1384;p183"/>
            <p:cNvSpPr/>
            <p:nvPr/>
          </p:nvSpPr>
          <p:spPr>
            <a:xfrm>
              <a:off x="3939679"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900">
                  <a:solidFill>
                    <a:schemeClr val="lt1"/>
                  </a:solidFill>
                </a:rPr>
                <a:t>Marketing und Merchandising</a:t>
              </a:r>
            </a:p>
          </p:txBody>
        </p:sp>
      </p:grpSp>
      <p:sp>
        <p:nvSpPr>
          <p:cNvPr id="1385" name="Google Shape;1385;p183"/>
          <p:cNvSpPr txBox="1"/>
          <p:nvPr/>
        </p:nvSpPr>
        <p:spPr>
          <a:xfrm>
            <a:off x="3221831" y="2405008"/>
            <a:ext cx="2443163" cy="267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de-DE" sz="900" b="1" dirty="0">
                <a:solidFill>
                  <a:schemeClr val="accent1"/>
                </a:solidFill>
              </a:rPr>
              <a:t>(Rollen können extern besetzt werden)</a:t>
            </a:r>
          </a:p>
        </p:txBody>
      </p:sp>
      <p:grpSp>
        <p:nvGrpSpPr>
          <p:cNvPr id="1386" name="Google Shape;1386;p183"/>
          <p:cNvGrpSpPr/>
          <p:nvPr/>
        </p:nvGrpSpPr>
        <p:grpSpPr>
          <a:xfrm>
            <a:off x="71944" y="4188815"/>
            <a:ext cx="2612505" cy="1068000"/>
            <a:chOff x="71944" y="4188815"/>
            <a:chExt cx="2612505" cy="1068000"/>
          </a:xfrm>
        </p:grpSpPr>
        <p:sp>
          <p:nvSpPr>
            <p:cNvPr id="1387" name="Google Shape;1387;p183"/>
            <p:cNvSpPr/>
            <p:nvPr/>
          </p:nvSpPr>
          <p:spPr>
            <a:xfrm>
              <a:off x="1598275" y="4482825"/>
              <a:ext cx="1068000" cy="480000"/>
            </a:xfrm>
            <a:prstGeom prst="rect">
              <a:avLst/>
            </a:prstGeom>
            <a:solidFill>
              <a:srgbClr val="6FA8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900">
                  <a:solidFill>
                    <a:srgbClr val="FFFFFF"/>
                  </a:solidFill>
                </a:rPr>
                <a:t>Administrator</a:t>
              </a:r>
            </a:p>
          </p:txBody>
        </p:sp>
        <p:sp>
          <p:nvSpPr>
            <p:cNvPr id="1388" name="Google Shape;1388;p183"/>
            <p:cNvSpPr/>
            <p:nvPr/>
          </p:nvSpPr>
          <p:spPr>
            <a:xfrm>
              <a:off x="378425" y="4482828"/>
              <a:ext cx="1180200" cy="480000"/>
            </a:xfrm>
            <a:prstGeom prst="rect">
              <a:avLst/>
            </a:prstGeom>
            <a:solidFill>
              <a:srgbClr val="6FA8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de-DE" sz="900">
                  <a:solidFill>
                    <a:schemeClr val="lt1"/>
                  </a:solidFill>
                </a:rPr>
                <a:t>Entwickler oder Systemintegrator</a:t>
              </a:r>
            </a:p>
          </p:txBody>
        </p:sp>
        <p:sp>
          <p:nvSpPr>
            <p:cNvPr id="1389" name="Google Shape;1389;p183"/>
            <p:cNvSpPr txBox="1"/>
            <p:nvPr/>
          </p:nvSpPr>
          <p:spPr>
            <a:xfrm rot="-5400000">
              <a:off x="-335006" y="4595765"/>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de-DE" sz="1000" b="1">
                  <a:solidFill>
                    <a:srgbClr val="6FA8DC"/>
                  </a:solidFill>
                </a:rPr>
                <a:t>1. EBENE</a:t>
              </a:r>
            </a:p>
          </p:txBody>
        </p:sp>
        <p:cxnSp>
          <p:nvCxnSpPr>
            <p:cNvPr id="1390" name="Google Shape;1390;p183"/>
            <p:cNvCxnSpPr/>
            <p:nvPr/>
          </p:nvCxnSpPr>
          <p:spPr>
            <a:xfrm>
              <a:off x="394249" y="4403307"/>
              <a:ext cx="2290200" cy="0"/>
            </a:xfrm>
            <a:prstGeom prst="straightConnector1">
              <a:avLst/>
            </a:prstGeom>
            <a:noFill/>
            <a:ln w="9525" cap="flat" cmpd="sng">
              <a:solidFill>
                <a:schemeClr val="accent1"/>
              </a:solidFill>
              <a:prstDash val="solid"/>
              <a:round/>
              <a:headEnd type="oval" w="med" len="med"/>
              <a:tailEnd type="oval"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74"/>
                                        </p:tgtEl>
                                        <p:attrNameLst>
                                          <p:attrName>style.visibility</p:attrName>
                                        </p:attrNameLst>
                                      </p:cBhvr>
                                      <p:to>
                                        <p:strVal val="visible"/>
                                      </p:to>
                                    </p:set>
                                    <p:animEffect transition="in" filter="fade">
                                      <p:cBhvr>
                                        <p:cTn id="7" dur="1000"/>
                                        <p:tgtEl>
                                          <p:spTgt spid="13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86"/>
                                        </p:tgtEl>
                                        <p:attrNameLst>
                                          <p:attrName>style.visibility</p:attrName>
                                        </p:attrNameLst>
                                      </p:cBhvr>
                                      <p:to>
                                        <p:strVal val="visible"/>
                                      </p:to>
                                    </p:set>
                                    <p:animEffect transition="in" filter="fade">
                                      <p:cBhvr>
                                        <p:cTn id="12" dur="1000"/>
                                        <p:tgtEl>
                                          <p:spTgt spid="138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78"/>
                                        </p:tgtEl>
                                        <p:attrNameLst>
                                          <p:attrName>style.visibility</p:attrName>
                                        </p:attrNameLst>
                                      </p:cBhvr>
                                      <p:to>
                                        <p:strVal val="visible"/>
                                      </p:to>
                                    </p:set>
                                    <p:animEffect transition="in" filter="fade">
                                      <p:cBhvr>
                                        <p:cTn id="17" dur="1000"/>
                                        <p:tgtEl>
                                          <p:spTgt spid="1378"/>
                                        </p:tgtEl>
                                      </p:cBhvr>
                                    </p:animEffect>
                                  </p:childTnLst>
                                </p:cTn>
                              </p:par>
                              <p:par>
                                <p:cTn id="18" presetID="10" presetClass="entr" presetSubtype="0" fill="hold" nodeType="withEffect">
                                  <p:stCondLst>
                                    <p:cond delay="0"/>
                                  </p:stCondLst>
                                  <p:childTnLst>
                                    <p:set>
                                      <p:cBhvr>
                                        <p:cTn id="19" dur="1" fill="hold">
                                          <p:stCondLst>
                                            <p:cond delay="0"/>
                                          </p:stCondLst>
                                        </p:cTn>
                                        <p:tgtEl>
                                          <p:spTgt spid="1373"/>
                                        </p:tgtEl>
                                        <p:attrNameLst>
                                          <p:attrName>style.visibility</p:attrName>
                                        </p:attrNameLst>
                                      </p:cBhvr>
                                      <p:to>
                                        <p:strVal val="visible"/>
                                      </p:to>
                                    </p:set>
                                    <p:animEffect transition="in" filter="fade">
                                      <p:cBhvr>
                                        <p:cTn id="20" dur="1000"/>
                                        <p:tgtEl>
                                          <p:spTgt spid="137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57"/>
                                        </p:tgtEl>
                                        <p:attrNameLst>
                                          <p:attrName>style.visibility</p:attrName>
                                        </p:attrNameLst>
                                      </p:cBhvr>
                                      <p:to>
                                        <p:strVal val="visible"/>
                                      </p:to>
                                    </p:set>
                                    <p:animEffect transition="in" filter="fade">
                                      <p:cBhvr>
                                        <p:cTn id="25" dur="1000"/>
                                        <p:tgtEl>
                                          <p:spTgt spid="1357"/>
                                        </p:tgtEl>
                                      </p:cBhvr>
                                    </p:animEffect>
                                  </p:childTnLst>
                                </p:cTn>
                              </p:par>
                              <p:par>
                                <p:cTn id="26" presetID="10" presetClass="entr" presetSubtype="0" fill="hold" nodeType="withEffect">
                                  <p:stCondLst>
                                    <p:cond delay="0"/>
                                  </p:stCondLst>
                                  <p:childTnLst>
                                    <p:set>
                                      <p:cBhvr>
                                        <p:cTn id="27" dur="1" fill="hold">
                                          <p:stCondLst>
                                            <p:cond delay="0"/>
                                          </p:stCondLst>
                                        </p:cTn>
                                        <p:tgtEl>
                                          <p:spTgt spid="1366"/>
                                        </p:tgtEl>
                                        <p:attrNameLst>
                                          <p:attrName>style.visibility</p:attrName>
                                        </p:attrNameLst>
                                      </p:cBhvr>
                                      <p:to>
                                        <p:strVal val="visible"/>
                                      </p:to>
                                    </p:set>
                                    <p:animEffect transition="in" filter="fade">
                                      <p:cBhvr>
                                        <p:cTn id="28" dur="1000"/>
                                        <p:tgtEl>
                                          <p:spTgt spid="1366"/>
                                        </p:tgtEl>
                                      </p:cBhvr>
                                    </p:animEffect>
                                  </p:childTnLst>
                                </p:cTn>
                              </p:par>
                              <p:par>
                                <p:cTn id="29" presetID="10" presetClass="entr" presetSubtype="0" fill="hold" nodeType="withEffect">
                                  <p:stCondLst>
                                    <p:cond delay="0"/>
                                  </p:stCondLst>
                                  <p:childTnLst>
                                    <p:set>
                                      <p:cBhvr>
                                        <p:cTn id="30" dur="1" fill="hold">
                                          <p:stCondLst>
                                            <p:cond delay="0"/>
                                          </p:stCondLst>
                                        </p:cTn>
                                        <p:tgtEl>
                                          <p:spTgt spid="1385"/>
                                        </p:tgtEl>
                                        <p:attrNameLst>
                                          <p:attrName>style.visibility</p:attrName>
                                        </p:attrNameLst>
                                      </p:cBhvr>
                                      <p:to>
                                        <p:strVal val="visible"/>
                                      </p:to>
                                    </p:set>
                                    <p:animEffect transition="in" filter="fade">
                                      <p:cBhvr>
                                        <p:cTn id="31" dur="1000"/>
                                        <p:tgtEl>
                                          <p:spTgt spid="1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oogle Shape;1395;p184" descr="pasted-image.pdf">
            <a:extLst>
              <a:ext uri="{FF2B5EF4-FFF2-40B4-BE49-F238E27FC236}">
                <a16:creationId xmlns:a16="http://schemas.microsoft.com/office/drawing/2014/main" id="{27490AA0-5328-4684-95CE-2C51FECB2594}"/>
              </a:ext>
            </a:extLst>
          </p:cNvPr>
          <p:cNvPicPr preferRelativeResize="0"/>
          <p:nvPr/>
        </p:nvPicPr>
        <p:blipFill rotWithShape="1">
          <a:blip r:embed="rId2">
            <a:alphaModFix/>
          </a:blip>
          <a:srcRect/>
          <a:stretch/>
        </p:blipFill>
        <p:spPr>
          <a:xfrm>
            <a:off x="8275084" y="424095"/>
            <a:ext cx="476676" cy="333734"/>
          </a:xfrm>
          <a:prstGeom prst="rect">
            <a:avLst/>
          </a:prstGeom>
          <a:noFill/>
          <a:ln>
            <a:noFill/>
          </a:ln>
        </p:spPr>
      </p:pic>
      <p:sp>
        <p:nvSpPr>
          <p:cNvPr id="8" name="Google Shape;1396;p184">
            <a:extLst>
              <a:ext uri="{FF2B5EF4-FFF2-40B4-BE49-F238E27FC236}">
                <a16:creationId xmlns:a16="http://schemas.microsoft.com/office/drawing/2014/main" id="{944BD7FA-1442-45E2-95F3-A55D9147CEA1}"/>
              </a:ext>
            </a:extLst>
          </p:cNvPr>
          <p:cNvSpPr txBox="1">
            <a:spLocks noGrp="1"/>
          </p:cNvSpPr>
          <p:nvPr>
            <p:ph type="title"/>
          </p:nvPr>
        </p:nvSpPr>
        <p:spPr>
          <a:xfrm>
            <a:off x="571499" y="63506"/>
            <a:ext cx="7300914" cy="62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de-DE" b="1" dirty="0">
                <a:latin typeface="Salesforce Sans"/>
                <a:ea typeface="Salesforce Sans"/>
                <a:cs typeface="Salesforce Sans"/>
                <a:sym typeface="Salesforce Sans"/>
              </a:rPr>
              <a:t>Neue Business Manager- und MFA-Anforderungen</a:t>
            </a:r>
            <a:endParaRPr b="1" dirty="0">
              <a:latin typeface="Salesforce Sans"/>
              <a:ea typeface="Salesforce Sans"/>
              <a:cs typeface="Salesforce Sans"/>
              <a:sym typeface="Salesforce Sans"/>
            </a:endParaRPr>
          </a:p>
        </p:txBody>
      </p:sp>
      <p:graphicFrame>
        <p:nvGraphicFramePr>
          <p:cNvPr id="9" name="Google Shape;1397;p184">
            <a:extLst>
              <a:ext uri="{FF2B5EF4-FFF2-40B4-BE49-F238E27FC236}">
                <a16:creationId xmlns:a16="http://schemas.microsoft.com/office/drawing/2014/main" id="{183A218D-7F3B-4C6D-9A25-367C4BB4FE86}"/>
              </a:ext>
            </a:extLst>
          </p:cNvPr>
          <p:cNvGraphicFramePr/>
          <p:nvPr>
            <p:extLst>
              <p:ext uri="{D42A27DB-BD31-4B8C-83A1-F6EECF244321}">
                <p14:modId xmlns:p14="http://schemas.microsoft.com/office/powerpoint/2010/main" val="309136230"/>
              </p:ext>
            </p:extLst>
          </p:nvPr>
        </p:nvGraphicFramePr>
        <p:xfrm>
          <a:off x="460733" y="994069"/>
          <a:ext cx="8286575" cy="2575390"/>
        </p:xfrm>
        <a:graphic>
          <a:graphicData uri="http://schemas.openxmlformats.org/drawingml/2006/table">
            <a:tbl>
              <a:tblPr>
                <a:noFill/>
                <a:tableStyleId>{7E0C2FC4-7EA7-42AD-A4A6-378E99065EF0}</a:tableStyleId>
              </a:tblPr>
              <a:tblGrid>
                <a:gridCol w="2160850">
                  <a:extLst>
                    <a:ext uri="{9D8B030D-6E8A-4147-A177-3AD203B41FA5}">
                      <a16:colId xmlns:a16="http://schemas.microsoft.com/office/drawing/2014/main" val="20000"/>
                    </a:ext>
                  </a:extLst>
                </a:gridCol>
                <a:gridCol w="4443175">
                  <a:extLst>
                    <a:ext uri="{9D8B030D-6E8A-4147-A177-3AD203B41FA5}">
                      <a16:colId xmlns:a16="http://schemas.microsoft.com/office/drawing/2014/main" val="20001"/>
                    </a:ext>
                  </a:extLst>
                </a:gridCol>
                <a:gridCol w="1682550">
                  <a:extLst>
                    <a:ext uri="{9D8B030D-6E8A-4147-A177-3AD203B41FA5}">
                      <a16:colId xmlns:a16="http://schemas.microsoft.com/office/drawing/2014/main" val="20002"/>
                    </a:ext>
                  </a:extLst>
                </a:gridCol>
              </a:tblGrid>
              <a:tr h="381000">
                <a:tc>
                  <a:txBody>
                    <a:bodyPr/>
                    <a:lstStyle/>
                    <a:p>
                      <a:pPr marL="0" lvl="0" indent="0" algn="l" rtl="0">
                        <a:spcBef>
                          <a:spcPts val="0"/>
                        </a:spcBef>
                        <a:spcAft>
                          <a:spcPts val="0"/>
                        </a:spcAft>
                        <a:buNone/>
                      </a:pPr>
                      <a:r>
                        <a:rPr lang="en-IE" sz="1100" b="1" dirty="0">
                          <a:solidFill>
                            <a:srgbClr val="434343"/>
                          </a:solidFill>
                          <a:latin typeface="Salesforce Sans"/>
                          <a:ea typeface="Salesforce Sans"/>
                          <a:cs typeface="Salesforce Sans"/>
                          <a:sym typeface="Salesforce Sans"/>
                        </a:rPr>
                        <a:t>Business Manager-</a:t>
                      </a:r>
                      <a:r>
                        <a:rPr lang="en-IE" sz="1100" b="1" dirty="0" err="1">
                          <a:solidFill>
                            <a:srgbClr val="434343"/>
                          </a:solidFill>
                          <a:latin typeface="Salesforce Sans"/>
                          <a:ea typeface="Salesforce Sans"/>
                          <a:cs typeface="Salesforce Sans"/>
                          <a:sym typeface="Salesforce Sans"/>
                        </a:rPr>
                        <a:t>Merkmal</a:t>
                      </a:r>
                      <a:r>
                        <a:rPr lang="en-IE" sz="1100" b="1" dirty="0">
                          <a:solidFill>
                            <a:srgbClr val="434343"/>
                          </a:solidFill>
                          <a:latin typeface="Salesforce Sans"/>
                          <a:ea typeface="Salesforce Sans"/>
                          <a:cs typeface="Salesforce Sans"/>
                          <a:sym typeface="Salesforce Sans"/>
                        </a:rPr>
                        <a:t>:</a:t>
                      </a:r>
                      <a:endParaRPr sz="1100" b="1" dirty="0">
                        <a:solidFill>
                          <a:srgbClr val="434343"/>
                        </a:solidFill>
                        <a:latin typeface="Salesforce Sans"/>
                        <a:ea typeface="Salesforce Sans"/>
                        <a:cs typeface="Salesforce Sans"/>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en-IE" sz="1100" b="1" dirty="0" err="1">
                          <a:solidFill>
                            <a:srgbClr val="434343"/>
                          </a:solidFill>
                          <a:latin typeface="Salesforce Sans"/>
                          <a:ea typeface="Salesforce Sans"/>
                          <a:cs typeface="Salesforce Sans"/>
                          <a:sym typeface="Salesforce Sans"/>
                        </a:rPr>
                        <a:t>Beschreibung</a:t>
                      </a:r>
                      <a:endParaRPr sz="1100" b="1" dirty="0">
                        <a:solidFill>
                          <a:srgbClr val="434343"/>
                        </a:solidFill>
                        <a:latin typeface="Salesforce Sans"/>
                        <a:ea typeface="Salesforce Sans"/>
                        <a:cs typeface="Salesforce Sans"/>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en-IE" sz="1100" b="1" dirty="0" err="1">
                          <a:solidFill>
                            <a:srgbClr val="434343"/>
                          </a:solidFill>
                          <a:latin typeface="Salesforce Sans"/>
                          <a:ea typeface="Salesforce Sans"/>
                          <a:cs typeface="Salesforce Sans"/>
                          <a:sym typeface="Salesforce Sans"/>
                        </a:rPr>
                        <a:t>Veröffentlichungs</a:t>
                      </a:r>
                      <a:r>
                        <a:rPr lang="en-IE" sz="1100" b="1" dirty="0">
                          <a:solidFill>
                            <a:srgbClr val="434343"/>
                          </a:solidFill>
                          <a:latin typeface="Salesforce Sans"/>
                          <a:ea typeface="Salesforce Sans"/>
                          <a:cs typeface="Salesforce Sans"/>
                          <a:sym typeface="Salesforce Sans"/>
                        </a:rPr>
                        <a:t>-datum und </a:t>
                      </a:r>
                      <a:r>
                        <a:rPr lang="en-IE" sz="1100" b="1" dirty="0" err="1">
                          <a:solidFill>
                            <a:srgbClr val="434343"/>
                          </a:solidFill>
                          <a:latin typeface="Salesforce Sans"/>
                          <a:ea typeface="Salesforce Sans"/>
                          <a:cs typeface="Salesforce Sans"/>
                          <a:sym typeface="Salesforce Sans"/>
                        </a:rPr>
                        <a:t>nützliche</a:t>
                      </a:r>
                      <a:r>
                        <a:rPr lang="en-IE" sz="1100" b="1" dirty="0">
                          <a:solidFill>
                            <a:srgbClr val="434343"/>
                          </a:solidFill>
                          <a:latin typeface="Salesforce Sans"/>
                          <a:ea typeface="Salesforce Sans"/>
                          <a:cs typeface="Salesforce Sans"/>
                          <a:sym typeface="Salesforce Sans"/>
                        </a:rPr>
                        <a:t> </a:t>
                      </a:r>
                      <a:r>
                        <a:rPr lang="en-IE" sz="1100" b="1" dirty="0" err="1">
                          <a:solidFill>
                            <a:srgbClr val="434343"/>
                          </a:solidFill>
                          <a:latin typeface="Salesforce Sans"/>
                          <a:ea typeface="Salesforce Sans"/>
                          <a:cs typeface="Salesforce Sans"/>
                          <a:sym typeface="Salesforce Sans"/>
                        </a:rPr>
                        <a:t>Dokumentation</a:t>
                      </a:r>
                      <a:endParaRPr sz="1100" b="1" dirty="0">
                        <a:solidFill>
                          <a:srgbClr val="434343"/>
                        </a:solidFill>
                        <a:latin typeface="Salesforce Sans"/>
                        <a:ea typeface="Salesforce Sans"/>
                        <a:cs typeface="Salesforce Sans"/>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0"/>
                  </a:ext>
                </a:extLst>
              </a:tr>
              <a:tr h="396200">
                <a:tc>
                  <a:txBody>
                    <a:bodyPr/>
                    <a:lstStyle/>
                    <a:p>
                      <a:pPr marL="0" lvl="0" indent="0" algn="l" rtl="0">
                        <a:spcBef>
                          <a:spcPts val="0"/>
                        </a:spcBef>
                        <a:spcAft>
                          <a:spcPts val="0"/>
                        </a:spcAft>
                        <a:buNone/>
                      </a:pPr>
                      <a:r>
                        <a:rPr lang="en-IE" sz="1200" dirty="0">
                          <a:solidFill>
                            <a:srgbClr val="434343"/>
                          </a:solidFill>
                          <a:latin typeface="Salesforce Sans"/>
                          <a:ea typeface="Salesforce Sans"/>
                          <a:cs typeface="Salesforce Sans"/>
                          <a:sym typeface="Salesforce Sans"/>
                        </a:rPr>
                        <a:t>HTML-Attribute</a:t>
                      </a:r>
                      <a:endParaRPr sz="1200"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de-DE" sz="1200" dirty="0">
                          <a:solidFill>
                            <a:srgbClr val="434343"/>
                          </a:solidFill>
                          <a:latin typeface="Salesforce Sans"/>
                          <a:ea typeface="Salesforce Sans"/>
                          <a:cs typeface="Salesforce Sans"/>
                          <a:sym typeface="Salesforce Sans"/>
                        </a:rPr>
                        <a:t>Eingebettete Objekte, einschließlich Tag, iFrame, Embed, Applet, und Objekte werden blockiert</a:t>
                      </a:r>
                      <a:endParaRPr sz="1200"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rowSpan="4">
                  <a:txBody>
                    <a:bodyPr/>
                    <a:lstStyle/>
                    <a:p>
                      <a:pPr marL="0" lvl="0" indent="0" algn="ctr" rtl="0">
                        <a:spcBef>
                          <a:spcPts val="0"/>
                        </a:spcBef>
                        <a:spcAft>
                          <a:spcPts val="0"/>
                        </a:spcAft>
                        <a:buNone/>
                      </a:pPr>
                      <a:r>
                        <a:rPr lang="en" sz="1100" dirty="0">
                          <a:solidFill>
                            <a:srgbClr val="434343"/>
                          </a:solidFill>
                          <a:latin typeface="Salesforce Sans"/>
                          <a:ea typeface="Salesforce Sans"/>
                          <a:cs typeface="Salesforce Sans"/>
                          <a:sym typeface="Salesforce Sans"/>
                        </a:rPr>
                        <a:t>21.3 GA</a:t>
                      </a:r>
                      <a:endParaRPr sz="1100" dirty="0">
                        <a:solidFill>
                          <a:srgbClr val="434343"/>
                        </a:solidFill>
                        <a:latin typeface="Salesforce Sans"/>
                        <a:ea typeface="Salesforce Sans"/>
                        <a:cs typeface="Salesforce Sans"/>
                        <a:sym typeface="Salesforce Sans"/>
                      </a:endParaRPr>
                    </a:p>
                    <a:p>
                      <a:pPr marL="0" lvl="0" indent="0" algn="ctr" rtl="0">
                        <a:spcBef>
                          <a:spcPts val="0"/>
                        </a:spcBef>
                        <a:spcAft>
                          <a:spcPts val="0"/>
                        </a:spcAft>
                        <a:buNone/>
                      </a:pPr>
                      <a:endParaRPr sz="1100" dirty="0">
                        <a:solidFill>
                          <a:srgbClr val="434343"/>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en-IE" sz="1100" b="1" u="sng" dirty="0" err="1">
                          <a:solidFill>
                            <a:srgbClr val="0097A7"/>
                          </a:solid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Codeabgleich</a:t>
                      </a:r>
                      <a:endParaRPr sz="1100" b="1" dirty="0">
                        <a:solidFill>
                          <a:srgbClr val="0097A7"/>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en-IE" sz="1100" b="1" u="sng" dirty="0" err="1">
                          <a:solidFill>
                            <a:srgbClr val="0097A7"/>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Datenabgleich</a:t>
                      </a:r>
                      <a:endParaRPr sz="1100" b="1" dirty="0">
                        <a:solidFill>
                          <a:srgbClr val="0097A7"/>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en-IE" sz="1100" b="1" u="sng" dirty="0">
                          <a:solidFill>
                            <a:srgbClr val="0097A7"/>
                          </a:solidFill>
                          <a:latin typeface="Salesforce Sans"/>
                          <a:ea typeface="Salesforce Sans"/>
                          <a:cs typeface="Salesforce Sans"/>
                          <a:sym typeface="Salesforce Sans"/>
                          <a:hlinkClick r:id="rId5">
                            <a:extLst>
                              <a:ext uri="{A12FA001-AC4F-418D-AE19-62706E023703}">
                                <ahyp:hlinkClr xmlns:ahyp="http://schemas.microsoft.com/office/drawing/2018/hyperlinkcolor" val="tx"/>
                              </a:ext>
                            </a:extLst>
                          </a:hlinkClick>
                        </a:rPr>
                        <a:t>Website-Import/Export</a:t>
                      </a:r>
                      <a:endParaRPr sz="1100" b="1" dirty="0">
                        <a:solidFill>
                          <a:srgbClr val="0097A7"/>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en-IE" sz="1100" b="1" u="sng" dirty="0" err="1">
                          <a:solidFill>
                            <a:srgbClr val="0097A7"/>
                          </a:solidFill>
                          <a:latin typeface="Salesforce Sans"/>
                          <a:ea typeface="Salesforce Sans"/>
                          <a:cs typeface="Salesforce Sans"/>
                          <a:sym typeface="Salesforce Sans"/>
                          <a:hlinkClick r:id="rId6">
                            <a:extLst>
                              <a:ext uri="{A12FA001-AC4F-418D-AE19-62706E023703}">
                                <ahyp:hlinkClr xmlns:ahyp="http://schemas.microsoft.com/office/drawing/2018/hyperlinkcolor" val="tx"/>
                              </a:ext>
                            </a:extLst>
                          </a:hlinkClick>
                        </a:rPr>
                        <a:t>Stellen</a:t>
                      </a:r>
                      <a:endParaRPr sz="1400" dirty="0">
                        <a:solidFill>
                          <a:srgbClr val="0097A7"/>
                        </a:solidFill>
                        <a:latin typeface="Salesforce Sans"/>
                        <a:ea typeface="Salesforce Sans"/>
                        <a:cs typeface="Salesforce Sans"/>
                        <a:sym typeface="Salesforce Sans"/>
                      </a:endParaRPr>
                    </a:p>
                  </a:txBody>
                  <a:tcPr marL="91425" marR="91425" marT="91425" marB="91425" anchor="ctr">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1"/>
                  </a:ext>
                </a:extLst>
              </a:tr>
              <a:tr h="396200">
                <a:tc>
                  <a:txBody>
                    <a:bodyPr/>
                    <a:lstStyle/>
                    <a:p>
                      <a:pPr marL="0" lvl="0" indent="0" algn="l" rtl="0">
                        <a:spcBef>
                          <a:spcPts val="0"/>
                        </a:spcBef>
                        <a:spcAft>
                          <a:spcPts val="0"/>
                        </a:spcAft>
                        <a:buNone/>
                      </a:pPr>
                      <a:r>
                        <a:rPr lang="en-IE" sz="1200" dirty="0">
                          <a:solidFill>
                            <a:srgbClr val="434343"/>
                          </a:solidFill>
                          <a:latin typeface="Salesforce Sans"/>
                          <a:ea typeface="Salesforce Sans"/>
                          <a:cs typeface="Salesforce Sans"/>
                          <a:sym typeface="Salesforce Sans"/>
                        </a:rPr>
                        <a:t>Website-Import/Export</a:t>
                      </a:r>
                      <a:endParaRPr sz="1200"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rowSpan="3">
                  <a:txBody>
                    <a:bodyPr/>
                    <a:lstStyle/>
                    <a:p>
                      <a:pPr marL="0" lvl="0" indent="0" algn="l" rtl="0">
                        <a:spcBef>
                          <a:spcPts val="0"/>
                        </a:spcBef>
                        <a:spcAft>
                          <a:spcPts val="0"/>
                        </a:spcAft>
                        <a:buNone/>
                      </a:pPr>
                      <a:r>
                        <a:rPr lang="de-DE" sz="1200" dirty="0">
                          <a:solidFill>
                            <a:srgbClr val="434343"/>
                          </a:solidFill>
                          <a:latin typeface="Salesforce Sans"/>
                          <a:ea typeface="Salesforce Sans"/>
                          <a:cs typeface="Salesforce Sans"/>
                          <a:sym typeface="Salesforce Sans"/>
                        </a:rPr>
                        <a:t>Diese Module verfügen über besonders sensible Berechtigungen. Wenn ein Benutzer keine starke Authentifizierung verwendet, kann er zwar auf das Modul zugreifen, es wird jedoch eine Fehlermeldung angezeigt und es wird weder eine Lese- noch eine Schreibberechtigung erteilt.</a:t>
                      </a:r>
                      <a:endParaRPr sz="1200"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2"/>
                  </a:ext>
                </a:extLst>
              </a:tr>
              <a:tr h="396200">
                <a:tc>
                  <a:txBody>
                    <a:bodyPr/>
                    <a:lstStyle/>
                    <a:p>
                      <a:pPr marL="0" lvl="0" indent="0" algn="l" rtl="0">
                        <a:spcBef>
                          <a:spcPts val="0"/>
                        </a:spcBef>
                        <a:spcAft>
                          <a:spcPts val="0"/>
                        </a:spcAft>
                        <a:buNone/>
                      </a:pPr>
                      <a:r>
                        <a:rPr lang="en-IE" sz="1200" dirty="0" err="1">
                          <a:solidFill>
                            <a:srgbClr val="434343"/>
                          </a:solidFill>
                          <a:latin typeface="Salesforce Sans"/>
                          <a:ea typeface="Salesforce Sans"/>
                          <a:cs typeface="Salesforce Sans"/>
                          <a:sym typeface="Salesforce Sans"/>
                        </a:rPr>
                        <a:t>Erstellen</a:t>
                      </a:r>
                      <a:r>
                        <a:rPr lang="en-IE" sz="1200" dirty="0">
                          <a:solidFill>
                            <a:srgbClr val="434343"/>
                          </a:solidFill>
                          <a:latin typeface="Salesforce Sans"/>
                          <a:ea typeface="Salesforce Sans"/>
                          <a:cs typeface="Salesforce Sans"/>
                          <a:sym typeface="Salesforce Sans"/>
                        </a:rPr>
                        <a:t>/</a:t>
                      </a:r>
                      <a:r>
                        <a:rPr lang="en-IE" sz="1200" dirty="0" err="1">
                          <a:solidFill>
                            <a:srgbClr val="434343"/>
                          </a:solidFill>
                          <a:latin typeface="Salesforce Sans"/>
                          <a:ea typeface="Salesforce Sans"/>
                          <a:cs typeface="Salesforce Sans"/>
                          <a:sym typeface="Salesforce Sans"/>
                        </a:rPr>
                        <a:t>Bearbeiten</a:t>
                      </a:r>
                      <a:r>
                        <a:rPr lang="en-IE" sz="1200" dirty="0">
                          <a:solidFill>
                            <a:srgbClr val="434343"/>
                          </a:solidFill>
                          <a:latin typeface="Salesforce Sans"/>
                          <a:ea typeface="Salesforce Sans"/>
                          <a:cs typeface="Salesforce Sans"/>
                          <a:sym typeface="Salesforce Sans"/>
                        </a:rPr>
                        <a:t> von </a:t>
                      </a:r>
                      <a:r>
                        <a:rPr lang="en-IE" sz="1200" dirty="0" err="1">
                          <a:solidFill>
                            <a:srgbClr val="434343"/>
                          </a:solidFill>
                          <a:latin typeface="Salesforce Sans"/>
                          <a:ea typeface="Salesforce Sans"/>
                          <a:cs typeface="Salesforce Sans"/>
                          <a:sym typeface="Salesforce Sans"/>
                        </a:rPr>
                        <a:t>Stellen</a:t>
                      </a:r>
                      <a:endParaRPr sz="1200"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en-IE" sz="1200" dirty="0">
                          <a:solidFill>
                            <a:srgbClr val="434343"/>
                          </a:solidFill>
                          <a:latin typeface="Salesforce Sans"/>
                          <a:ea typeface="Salesforce Sans"/>
                          <a:cs typeface="Salesforce Sans"/>
                          <a:sym typeface="Salesforce Sans"/>
                        </a:rPr>
                        <a:t>Code- und </a:t>
                      </a:r>
                      <a:r>
                        <a:rPr lang="en-IE" sz="1200" dirty="0" err="1">
                          <a:solidFill>
                            <a:srgbClr val="434343"/>
                          </a:solidFill>
                          <a:latin typeface="Salesforce Sans"/>
                          <a:ea typeface="Salesforce Sans"/>
                          <a:cs typeface="Salesforce Sans"/>
                          <a:sym typeface="Salesforce Sans"/>
                        </a:rPr>
                        <a:t>Datenabgleich</a:t>
                      </a:r>
                      <a:endParaRPr sz="1200"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4"/>
                  </a:ext>
                </a:extLst>
              </a:tr>
            </a:tbl>
          </a:graphicData>
        </a:graphic>
      </p:graphicFrame>
      <p:graphicFrame>
        <p:nvGraphicFramePr>
          <p:cNvPr id="10" name="Google Shape;1398;p184">
            <a:extLst>
              <a:ext uri="{FF2B5EF4-FFF2-40B4-BE49-F238E27FC236}">
                <a16:creationId xmlns:a16="http://schemas.microsoft.com/office/drawing/2014/main" id="{85AAC17C-21D0-4279-BD5B-6FADC7E32DE5}"/>
              </a:ext>
            </a:extLst>
          </p:cNvPr>
          <p:cNvGraphicFramePr/>
          <p:nvPr>
            <p:extLst>
              <p:ext uri="{D42A27DB-BD31-4B8C-83A1-F6EECF244321}">
                <p14:modId xmlns:p14="http://schemas.microsoft.com/office/powerpoint/2010/main" val="1128841824"/>
              </p:ext>
            </p:extLst>
          </p:nvPr>
        </p:nvGraphicFramePr>
        <p:xfrm>
          <a:off x="465333" y="3645590"/>
          <a:ext cx="8286575" cy="731490"/>
        </p:xfrm>
        <a:graphic>
          <a:graphicData uri="http://schemas.openxmlformats.org/drawingml/2006/table">
            <a:tbl>
              <a:tblPr>
                <a:noFill/>
                <a:tableStyleId>{7E0C2FC4-7EA7-42AD-A4A6-378E99065EF0}</a:tableStyleId>
              </a:tblPr>
              <a:tblGrid>
                <a:gridCol w="2156250">
                  <a:extLst>
                    <a:ext uri="{9D8B030D-6E8A-4147-A177-3AD203B41FA5}">
                      <a16:colId xmlns:a16="http://schemas.microsoft.com/office/drawing/2014/main" val="20000"/>
                    </a:ext>
                  </a:extLst>
                </a:gridCol>
                <a:gridCol w="4443175">
                  <a:extLst>
                    <a:ext uri="{9D8B030D-6E8A-4147-A177-3AD203B41FA5}">
                      <a16:colId xmlns:a16="http://schemas.microsoft.com/office/drawing/2014/main" val="20001"/>
                    </a:ext>
                  </a:extLst>
                </a:gridCol>
                <a:gridCol w="1687150">
                  <a:extLst>
                    <a:ext uri="{9D8B030D-6E8A-4147-A177-3AD203B41FA5}">
                      <a16:colId xmlns:a16="http://schemas.microsoft.com/office/drawing/2014/main" val="20002"/>
                    </a:ext>
                  </a:extLst>
                </a:gridCol>
              </a:tblGrid>
              <a:tr h="396200">
                <a:tc>
                  <a:txBody>
                    <a:bodyPr/>
                    <a:lstStyle/>
                    <a:p>
                      <a:pPr marL="0" lvl="0" indent="0" algn="l" rtl="0">
                        <a:spcBef>
                          <a:spcPts val="0"/>
                        </a:spcBef>
                        <a:spcAft>
                          <a:spcPts val="0"/>
                        </a:spcAft>
                        <a:buNone/>
                      </a:pPr>
                      <a:r>
                        <a:rPr lang="en-IE" sz="1200" dirty="0">
                          <a:solidFill>
                            <a:srgbClr val="434343"/>
                          </a:solidFill>
                          <a:latin typeface="Salesforce Sans"/>
                          <a:ea typeface="Salesforce Sans"/>
                          <a:cs typeface="Salesforce Sans"/>
                          <a:sym typeface="Salesforce Sans"/>
                        </a:rPr>
                        <a:t>Business Manager-</a:t>
                      </a:r>
                      <a:r>
                        <a:rPr lang="en-IE" sz="1200" dirty="0" err="1">
                          <a:solidFill>
                            <a:srgbClr val="434343"/>
                          </a:solidFill>
                          <a:latin typeface="Salesforce Sans"/>
                          <a:ea typeface="Salesforce Sans"/>
                          <a:cs typeface="Salesforce Sans"/>
                          <a:sym typeface="Salesforce Sans"/>
                        </a:rPr>
                        <a:t>Anmeldung</a:t>
                      </a:r>
                      <a:r>
                        <a:rPr lang="en-IE" sz="1200" dirty="0">
                          <a:solidFill>
                            <a:srgbClr val="434343"/>
                          </a:solidFill>
                          <a:latin typeface="Salesforce Sans"/>
                          <a:ea typeface="Salesforce Sans"/>
                          <a:cs typeface="Salesforce Sans"/>
                          <a:sym typeface="Salesforce Sans"/>
                        </a:rPr>
                        <a:t> </a:t>
                      </a:r>
                      <a:r>
                        <a:rPr lang="en-IE" sz="1200" dirty="0" err="1">
                          <a:solidFill>
                            <a:srgbClr val="434343"/>
                          </a:solidFill>
                          <a:latin typeface="Salesforce Sans"/>
                          <a:ea typeface="Salesforce Sans"/>
                          <a:cs typeface="Salesforce Sans"/>
                          <a:sym typeface="Salesforce Sans"/>
                        </a:rPr>
                        <a:t>mit</a:t>
                      </a:r>
                      <a:r>
                        <a:rPr lang="en-IE" sz="1200" dirty="0">
                          <a:solidFill>
                            <a:srgbClr val="434343"/>
                          </a:solidFill>
                          <a:latin typeface="Salesforce Sans"/>
                          <a:ea typeface="Salesforce Sans"/>
                          <a:cs typeface="Salesforce Sans"/>
                          <a:sym typeface="Salesforce Sans"/>
                        </a:rPr>
                        <a:t> Account-Manager</a:t>
                      </a:r>
                      <a:endParaRPr sz="1200"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lnSpc>
                          <a:spcPct val="115000"/>
                        </a:lnSpc>
                        <a:spcBef>
                          <a:spcPts val="0"/>
                        </a:spcBef>
                        <a:spcAft>
                          <a:spcPts val="0"/>
                        </a:spcAft>
                        <a:buClr>
                          <a:schemeClr val="dk1"/>
                        </a:buClr>
                        <a:buSzPts val="1100"/>
                        <a:buFont typeface="Arial"/>
                        <a:buNone/>
                      </a:pPr>
                      <a:r>
                        <a:rPr lang="de-DE" sz="1200" dirty="0">
                          <a:solidFill>
                            <a:srgbClr val="434343"/>
                          </a:solidFill>
                          <a:latin typeface="Salesforce Sans"/>
                          <a:ea typeface="Salesforce Sans"/>
                          <a:cs typeface="Salesforce Sans"/>
                          <a:sym typeface="Salesforce Sans"/>
                        </a:rPr>
                        <a:t>Einheitliche Authentifizierung für ALLE Benutzer erforderlich. Es ist keine direkte Anmeldung mehr möglich.</a:t>
                      </a:r>
                      <a:endParaRPr sz="1200"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ctr" rtl="0">
                        <a:spcBef>
                          <a:spcPts val="0"/>
                        </a:spcBef>
                        <a:spcAft>
                          <a:spcPts val="0"/>
                        </a:spcAft>
                        <a:buNone/>
                      </a:pPr>
                      <a:r>
                        <a:rPr lang="en-IE" sz="1100" dirty="0">
                          <a:solidFill>
                            <a:srgbClr val="434343"/>
                          </a:solidFill>
                          <a:latin typeface="Salesforce Sans"/>
                          <a:ea typeface="Salesforce Sans"/>
                          <a:cs typeface="Salesforce Sans"/>
                          <a:sym typeface="Salesforce Sans"/>
                        </a:rPr>
                        <a:t>30. </a:t>
                      </a:r>
                      <a:r>
                        <a:rPr lang="en-IE" sz="1100" dirty="0" err="1">
                          <a:solidFill>
                            <a:srgbClr val="434343"/>
                          </a:solidFill>
                          <a:latin typeface="Salesforce Sans"/>
                          <a:ea typeface="Salesforce Sans"/>
                          <a:cs typeface="Salesforce Sans"/>
                          <a:sym typeface="Salesforce Sans"/>
                        </a:rPr>
                        <a:t>Juni</a:t>
                      </a:r>
                      <a:r>
                        <a:rPr lang="en-IE" sz="1100" dirty="0">
                          <a:solidFill>
                            <a:srgbClr val="434343"/>
                          </a:solidFill>
                          <a:latin typeface="Salesforce Sans"/>
                          <a:ea typeface="Salesforce Sans"/>
                          <a:cs typeface="Salesforce Sans"/>
                          <a:sym typeface="Salesforce Sans"/>
                        </a:rPr>
                        <a:t> 2021</a:t>
                      </a:r>
                      <a:endParaRPr sz="1100" dirty="0">
                        <a:solidFill>
                          <a:srgbClr val="434343"/>
                        </a:solidFill>
                        <a:latin typeface="Salesforce Sans"/>
                        <a:ea typeface="Salesforce Sans"/>
                        <a:cs typeface="Salesforce Sans"/>
                        <a:sym typeface="Salesforce Sans"/>
                      </a:endParaRPr>
                    </a:p>
                  </a:txBody>
                  <a:tcPr marL="91425" marR="91425" marT="91425" marB="91425" anchor="ctr">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11" name="Google Shape;1399;p184">
            <a:extLst>
              <a:ext uri="{FF2B5EF4-FFF2-40B4-BE49-F238E27FC236}">
                <a16:creationId xmlns:a16="http://schemas.microsoft.com/office/drawing/2014/main" id="{23686A12-ED2F-414D-9DC8-E3FFD50D89D3}"/>
              </a:ext>
            </a:extLst>
          </p:cNvPr>
          <p:cNvSpPr/>
          <p:nvPr/>
        </p:nvSpPr>
        <p:spPr>
          <a:xfrm>
            <a:off x="460732" y="4464263"/>
            <a:ext cx="8286600" cy="424200"/>
          </a:xfrm>
          <a:prstGeom prst="roundRect">
            <a:avLst>
              <a:gd name="adj" fmla="val 16667"/>
            </a:avLst>
          </a:prstGeom>
          <a:solidFill>
            <a:srgbClr val="D8D8D8"/>
          </a:solidFill>
          <a:ln w="9525" cap="flat" cmpd="sng">
            <a:solidFill>
              <a:schemeClr val="accent1"/>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de-DE" sz="1200" b="1" dirty="0">
                <a:solidFill>
                  <a:schemeClr val="accent1"/>
                </a:solidFill>
                <a:latin typeface="Salesforce Sans"/>
                <a:ea typeface="Salesforce Sans"/>
                <a:cs typeface="Salesforce Sans"/>
                <a:sym typeface="Salesforce Sans"/>
              </a:rPr>
              <a:t>Weitere Informationen finden Sie unter</a:t>
            </a:r>
            <a:r>
              <a:rPr lang="en" sz="1200" b="1" dirty="0">
                <a:solidFill>
                  <a:schemeClr val="accent1"/>
                </a:solidFill>
                <a:latin typeface="Salesforce Sans"/>
                <a:ea typeface="Salesforce Sans"/>
                <a:cs typeface="Salesforce Sans"/>
                <a:sym typeface="Salesforce Sans"/>
              </a:rPr>
              <a:t> </a:t>
            </a:r>
            <a:r>
              <a:rPr lang="en" sz="1200" b="1" u="sng" dirty="0">
                <a:solidFill>
                  <a:schemeClr val="hlink"/>
                </a:solidFill>
                <a:latin typeface="Salesforce Sans"/>
                <a:ea typeface="Salesforce Sans"/>
                <a:cs typeface="Salesforce Sans"/>
                <a:sym typeface="Salesforce Sans"/>
                <a:hlinkClick r:id="rId7"/>
              </a:rPr>
              <a:t>B2C Commerce Unified Auth. &amp; MFA Trailblazer Community Group</a:t>
            </a:r>
            <a:r>
              <a:rPr lang="en" sz="1200" b="1" dirty="0">
                <a:solidFill>
                  <a:schemeClr val="accent1"/>
                </a:solidFill>
                <a:latin typeface="Salesforce Sans"/>
                <a:ea typeface="Salesforce Sans"/>
                <a:cs typeface="Salesforce Sans"/>
                <a:sym typeface="Salesforce Sans"/>
              </a:rPr>
              <a:t>.</a:t>
            </a:r>
            <a:endParaRPr sz="1200" b="1" dirty="0">
              <a:solidFill>
                <a:schemeClr val="accent1"/>
              </a:solidFill>
              <a:latin typeface="Salesforce Sans"/>
              <a:ea typeface="Salesforce Sans"/>
              <a:cs typeface="Salesforce Sans"/>
              <a:sym typeface="Salesforce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03"/>
        <p:cNvGrpSpPr/>
        <p:nvPr/>
      </p:nvGrpSpPr>
      <p:grpSpPr>
        <a:xfrm>
          <a:off x="0" y="0"/>
          <a:ext cx="0" cy="0"/>
          <a:chOff x="0" y="0"/>
          <a:chExt cx="0" cy="0"/>
        </a:xfrm>
      </p:grpSpPr>
      <p:sp>
        <p:nvSpPr>
          <p:cNvPr id="1404" name="Google Shape;1404;p185"/>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de-DE" sz="2600" b="1">
                <a:solidFill>
                  <a:srgbClr val="073763"/>
                </a:solidFill>
                <a:latin typeface="Salesforce Sans"/>
                <a:ea typeface="Salesforce Sans"/>
                <a:cs typeface="Salesforce Sans"/>
                <a:sym typeface="Salesforce Sans"/>
              </a:rPr>
              <a:t>Wichtige Anregungen: Benutzer-Audit</a:t>
            </a:r>
          </a:p>
        </p:txBody>
      </p:sp>
      <p:sp>
        <p:nvSpPr>
          <p:cNvPr id="1405" name="Google Shape;1405;p185"/>
          <p:cNvSpPr txBox="1">
            <a:spLocks noGrp="1"/>
          </p:cNvSpPr>
          <p:nvPr>
            <p:ph type="body" idx="4294967295"/>
          </p:nvPr>
        </p:nvSpPr>
        <p:spPr>
          <a:xfrm>
            <a:off x="428749" y="975300"/>
            <a:ext cx="8286587" cy="350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e-DE" sz="1600" dirty="0">
                <a:solidFill>
                  <a:srgbClr val="1C4587"/>
                </a:solidFill>
                <a:latin typeface="Salesforce Sans"/>
                <a:ea typeface="Salesforce Sans"/>
                <a:cs typeface="Salesforce Sans"/>
                <a:sym typeface="Salesforce Sans"/>
              </a:rPr>
              <a:t>WENIGER IST MEHR</a:t>
            </a:r>
            <a:r>
              <a:rPr lang="de-DE" sz="1600" dirty="0">
                <a:latin typeface="Salesforce Sans"/>
                <a:ea typeface="Salesforce Sans"/>
                <a:cs typeface="Salesforce Sans"/>
                <a:sym typeface="Salesforce Sans"/>
              </a:rPr>
              <a:t> </a:t>
            </a:r>
            <a:r>
              <a:rPr lang="de-DE" sz="1600" dirty="0">
                <a:solidFill>
                  <a:srgbClr val="434343"/>
                </a:solidFill>
                <a:latin typeface="Salesforce Sans"/>
                <a:ea typeface="Salesforce Sans"/>
                <a:cs typeface="Salesforce Sans"/>
                <a:sym typeface="Salesforce Sans"/>
              </a:rPr>
              <a:t>– Wenn Sie unsicher sind, welche Berechtigungen ein Benutzer benötigt, geben Sie ihm lieber weniger Zugriffsrechte.</a:t>
            </a:r>
            <a:r>
              <a:rPr lang="de-DE" sz="1600" dirty="0">
                <a:solidFill>
                  <a:srgbClr val="434343"/>
                </a:solidFill>
                <a:highlight>
                  <a:srgbClr val="FFFFFF"/>
                </a:highlight>
                <a:latin typeface="Salesforce Sans"/>
                <a:ea typeface="Salesforce Sans"/>
                <a:cs typeface="Salesforce Sans"/>
                <a:sym typeface="Salesforce Sans"/>
              </a:rPr>
              <a:t> Sie können bei Bedarf jederzeit weitere Berechtigungen hinzufügen.</a:t>
            </a:r>
          </a:p>
          <a:p>
            <a:pPr marL="0" lvl="0" indent="0" algn="l" rtl="0">
              <a:spcBef>
                <a:spcPts val="1600"/>
              </a:spcBef>
              <a:spcAft>
                <a:spcPts val="0"/>
              </a:spcAft>
              <a:buNone/>
            </a:pPr>
            <a:r>
              <a:rPr lang="de-DE" sz="1600" dirty="0">
                <a:solidFill>
                  <a:srgbClr val="1C4587"/>
                </a:solidFill>
                <a:highlight>
                  <a:srgbClr val="FFFFFF"/>
                </a:highlight>
                <a:latin typeface="Salesforce Sans"/>
                <a:ea typeface="Salesforce Sans"/>
                <a:cs typeface="Salesforce Sans"/>
                <a:sym typeface="Salesforce Sans"/>
              </a:rPr>
              <a:t>ROLLEN MIT SPEZIFISCHEN BERECHTIGUNGEN ERSTELLEN </a:t>
            </a:r>
            <a:r>
              <a:rPr lang="de-DE" sz="1600" dirty="0">
                <a:solidFill>
                  <a:srgbClr val="434343"/>
                </a:solidFill>
                <a:highlight>
                  <a:srgbClr val="FFFFFF"/>
                </a:highlight>
                <a:latin typeface="Salesforce Sans"/>
                <a:ea typeface="Salesforce Sans"/>
                <a:cs typeface="Salesforce Sans"/>
                <a:sym typeface="Salesforce Sans"/>
              </a:rPr>
              <a:t>– Kopieren Sie nicht einfach von einer Rolle in eine andere, ohne dies zu überprüfen.</a:t>
            </a:r>
          </a:p>
          <a:p>
            <a:pPr marL="0" lvl="0" indent="0" algn="l" rtl="0">
              <a:spcBef>
                <a:spcPts val="1600"/>
              </a:spcBef>
              <a:spcAft>
                <a:spcPts val="0"/>
              </a:spcAft>
              <a:buNone/>
            </a:pPr>
            <a:r>
              <a:rPr lang="de-DE" sz="1600" dirty="0">
                <a:solidFill>
                  <a:srgbClr val="1C4587"/>
                </a:solidFill>
                <a:highlight>
                  <a:srgbClr val="FFFFFF"/>
                </a:highlight>
                <a:latin typeface="Salesforce Sans"/>
                <a:ea typeface="Salesforce Sans"/>
                <a:cs typeface="Salesforce Sans"/>
                <a:sym typeface="Salesforce Sans"/>
              </a:rPr>
              <a:t>ADMINISTRATOREN SPARSAM ERSTELLEN</a:t>
            </a:r>
            <a:r>
              <a:rPr lang="de-DE" sz="1600" dirty="0">
                <a:solidFill>
                  <a:srgbClr val="434343"/>
                </a:solidFill>
                <a:highlight>
                  <a:srgbClr val="FFFFFF"/>
                </a:highlight>
                <a:latin typeface="Salesforce Sans"/>
                <a:ea typeface="Salesforce Sans"/>
                <a:cs typeface="Salesforce Sans"/>
                <a:sym typeface="Salesforce Sans"/>
              </a:rPr>
              <a:t> – Weisen Sie einer bestimmten Person die Rolle „Administrator“ zu und verwenden Sie diese Rolle nicht für jeden.  Identifizieren und schulen Sie eine Vertretung, die u. a. in der Lage ist, Accounts zu entsperren.</a:t>
            </a:r>
          </a:p>
          <a:p>
            <a:pPr marL="0" lvl="0" indent="0" algn="l" rtl="0">
              <a:lnSpc>
                <a:spcPct val="100000"/>
              </a:lnSpc>
              <a:spcBef>
                <a:spcPts val="1600"/>
              </a:spcBef>
              <a:spcAft>
                <a:spcPts val="0"/>
              </a:spcAft>
              <a:buNone/>
            </a:pPr>
            <a:r>
              <a:rPr lang="de-DE" sz="1600" dirty="0">
                <a:solidFill>
                  <a:srgbClr val="1C4587"/>
                </a:solidFill>
                <a:highlight>
                  <a:srgbClr val="FFFFFF"/>
                </a:highlight>
                <a:latin typeface="Salesforce Sans"/>
                <a:ea typeface="Salesforce Sans"/>
                <a:cs typeface="Salesforce Sans"/>
                <a:sym typeface="Salesforce Sans"/>
              </a:rPr>
              <a:t>PROTOKOLLE PRÜFEN</a:t>
            </a:r>
            <a:r>
              <a:rPr lang="de-DE" sz="1600" dirty="0">
                <a:solidFill>
                  <a:srgbClr val="434343"/>
                </a:solidFill>
                <a:highlight>
                  <a:srgbClr val="FFFFFF"/>
                </a:highlight>
                <a:latin typeface="Salesforce Sans"/>
                <a:ea typeface="Salesforce Sans"/>
                <a:cs typeface="Salesforce Sans"/>
                <a:sym typeface="Salesforce Sans"/>
              </a:rPr>
              <a:t> – Protokollieren und analysieren Sie alle administrativen Aktionen, um verdächtiges oder ungewöhnliches Verhalten zu identifizieren.</a:t>
            </a:r>
          </a:p>
          <a:p>
            <a:pPr marL="0" lvl="0" indent="0" algn="l" rtl="0">
              <a:spcBef>
                <a:spcPts val="2400"/>
              </a:spcBef>
              <a:spcAft>
                <a:spcPts val="0"/>
              </a:spcAft>
              <a:buNone/>
            </a:pPr>
            <a:endParaRPr sz="1600" dirty="0">
              <a:solidFill>
                <a:srgbClr val="2D2D2D"/>
              </a:solidFill>
              <a:highlight>
                <a:srgbClr val="FFFFFF"/>
              </a:highlight>
              <a:latin typeface="Salesforce Sans"/>
              <a:ea typeface="Salesforce Sans"/>
              <a:cs typeface="Salesforce Sans"/>
              <a:sym typeface="Salesforce Sans"/>
            </a:endParaRPr>
          </a:p>
          <a:p>
            <a:pPr marL="0" lvl="0" indent="0" algn="l" rtl="0">
              <a:spcBef>
                <a:spcPts val="1600"/>
              </a:spcBef>
              <a:spcAft>
                <a:spcPts val="1600"/>
              </a:spcAft>
              <a:buNone/>
            </a:pPr>
            <a:endParaRPr sz="1600" dirty="0">
              <a:solidFill>
                <a:srgbClr val="2D2D2D"/>
              </a:solidFill>
              <a:highlight>
                <a:srgbClr val="FFFFFF"/>
              </a:highlight>
              <a:latin typeface="Salesforce Sans"/>
              <a:ea typeface="Salesforce Sans"/>
              <a:cs typeface="Salesforce Sans"/>
              <a:sym typeface="Salesforce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09"/>
        <p:cNvGrpSpPr/>
        <p:nvPr/>
      </p:nvGrpSpPr>
      <p:grpSpPr>
        <a:xfrm>
          <a:off x="0" y="0"/>
          <a:ext cx="0" cy="0"/>
          <a:chOff x="0" y="0"/>
          <a:chExt cx="0" cy="0"/>
        </a:xfrm>
      </p:grpSpPr>
      <p:sp>
        <p:nvSpPr>
          <p:cNvPr id="1410" name="Google Shape;1410;p186"/>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de-DE" sz="2300" b="1">
                <a:solidFill>
                  <a:srgbClr val="205CA0"/>
                </a:solidFill>
                <a:latin typeface="Salesforce Sans"/>
                <a:ea typeface="Salesforce Sans"/>
                <a:cs typeface="Salesforce Sans"/>
                <a:sym typeface="Salesforce Sans"/>
              </a:rPr>
              <a:t>Wichtige Anregungen: Organisieren Ihres Teams</a:t>
            </a:r>
          </a:p>
        </p:txBody>
      </p:sp>
      <p:sp>
        <p:nvSpPr>
          <p:cNvPr id="1411" name="Google Shape;1411;p186"/>
          <p:cNvSpPr txBox="1">
            <a:spLocks noGrp="1"/>
          </p:cNvSpPr>
          <p:nvPr>
            <p:ph type="body" idx="4294967295"/>
          </p:nvPr>
        </p:nvSpPr>
        <p:spPr>
          <a:xfrm>
            <a:off x="428750" y="1051500"/>
            <a:ext cx="7968300" cy="3405000"/>
          </a:xfrm>
          <a:prstGeom prst="rect">
            <a:avLst/>
          </a:prstGeom>
        </p:spPr>
        <p:txBody>
          <a:bodyPr spcFirstLastPara="1" wrap="square" lIns="91425" tIns="91425" rIns="91425" bIns="91425" anchor="t" anchorCtr="0">
            <a:noAutofit/>
          </a:bodyPr>
          <a:lstStyle/>
          <a:p>
            <a:pPr marL="457200" lvl="0" indent="-330200" algn="l" rtl="0">
              <a:lnSpc>
                <a:spcPct val="130000"/>
              </a:lnSpc>
              <a:spcBef>
                <a:spcPts val="0"/>
              </a:spcBef>
              <a:spcAft>
                <a:spcPts val="0"/>
              </a:spcAft>
              <a:buClr>
                <a:srgbClr val="434343"/>
              </a:buClr>
              <a:buSzPts val="1600"/>
              <a:buFont typeface="Salesforce Sans"/>
              <a:buChar char="●"/>
            </a:pPr>
            <a:r>
              <a:rPr lang="de-DE" sz="1600">
                <a:solidFill>
                  <a:srgbClr val="434343"/>
                </a:solidFill>
                <a:latin typeface="Salesforce Sans"/>
                <a:ea typeface="Salesforce Sans"/>
                <a:cs typeface="Salesforce Sans"/>
                <a:sym typeface="Salesforce Sans"/>
              </a:rPr>
              <a:t>Machen Sie sich mit allen notwendigen Verantwortlichkeiten vertraut, die mit der Organisation Ihrer Führungs-, Entwicklungs-, Betriebs- und anderen Teams verbunden sind. </a:t>
            </a:r>
          </a:p>
          <a:p>
            <a:pPr marL="457200" lvl="0" indent="-330200" algn="l" rtl="0">
              <a:lnSpc>
                <a:spcPct val="130000"/>
              </a:lnSpc>
              <a:spcBef>
                <a:spcPts val="0"/>
              </a:spcBef>
              <a:spcAft>
                <a:spcPts val="0"/>
              </a:spcAft>
              <a:buClr>
                <a:srgbClr val="434343"/>
              </a:buClr>
              <a:buSzPts val="1600"/>
              <a:buFont typeface="Salesforce Sans"/>
              <a:buChar char="●"/>
            </a:pPr>
            <a:r>
              <a:rPr lang="de-DE" sz="1600">
                <a:solidFill>
                  <a:srgbClr val="434343"/>
                </a:solidFill>
                <a:latin typeface="Salesforce Sans"/>
                <a:ea typeface="Salesforce Sans"/>
                <a:cs typeface="Salesforce Sans"/>
                <a:sym typeface="Salesforce Sans"/>
              </a:rPr>
              <a:t>Gehen Sie bei der Organisation Ihrer Teams proaktiv vor.  </a:t>
            </a:r>
          </a:p>
          <a:p>
            <a:pPr marL="457200" lvl="0" indent="-330200" algn="l" rtl="0">
              <a:lnSpc>
                <a:spcPct val="130000"/>
              </a:lnSpc>
              <a:spcBef>
                <a:spcPts val="0"/>
              </a:spcBef>
              <a:spcAft>
                <a:spcPts val="0"/>
              </a:spcAft>
              <a:buClr>
                <a:srgbClr val="434343"/>
              </a:buClr>
              <a:buSzPts val="1600"/>
              <a:buFont typeface="Salesforce Sans"/>
              <a:buChar char="●"/>
            </a:pPr>
            <a:r>
              <a:rPr lang="de-DE" sz="1600">
                <a:solidFill>
                  <a:srgbClr val="434343"/>
                </a:solidFill>
                <a:latin typeface="Salesforce Sans"/>
                <a:ea typeface="Salesforce Sans"/>
                <a:cs typeface="Salesforce Sans"/>
                <a:sym typeface="Salesforce Sans"/>
              </a:rPr>
              <a:t>Überprüfen Sie die von Ihnen eingerichtete Struktur in regelmäßigen Zeitabständen (vierteljährlich oder alle sechs Monate), um kontinuierlich Verbesserungen vorzunehmen, Probleme zu lösen und neue Anforderungen im Zuge des Wachstums Ihres Unternehmens einzuplanen. </a:t>
            </a:r>
          </a:p>
          <a:p>
            <a:pPr marL="0" lvl="0" indent="0" algn="l" rtl="0">
              <a:lnSpc>
                <a:spcPct val="100000"/>
              </a:lnSpc>
              <a:spcBef>
                <a:spcPts val="1300"/>
              </a:spcBef>
              <a:spcAft>
                <a:spcPts val="0"/>
              </a:spcAft>
              <a:buNone/>
            </a:pPr>
            <a:endParaRPr dirty="0">
              <a:solidFill>
                <a:srgbClr val="1C4587"/>
              </a:solidFill>
              <a:latin typeface="Salesforce Sans"/>
              <a:ea typeface="Salesforce Sans"/>
              <a:cs typeface="Salesforce Sans"/>
              <a:sym typeface="Salesforce Sans"/>
            </a:endParaRPr>
          </a:p>
          <a:p>
            <a:pPr marL="0" lvl="0" indent="0" algn="l" rtl="0">
              <a:spcBef>
                <a:spcPts val="2400"/>
              </a:spcBef>
              <a:spcAft>
                <a:spcPts val="0"/>
              </a:spcAft>
              <a:buNone/>
            </a:pPr>
            <a:endParaRPr sz="1700" dirty="0">
              <a:solidFill>
                <a:srgbClr val="2D2D2D"/>
              </a:solidFill>
              <a:highlight>
                <a:srgbClr val="FFFFFF"/>
              </a:highlight>
              <a:latin typeface="Salesforce Sans"/>
              <a:ea typeface="Salesforce Sans"/>
              <a:cs typeface="Salesforce Sans"/>
              <a:sym typeface="Salesforce Sans"/>
            </a:endParaRPr>
          </a:p>
          <a:p>
            <a:pPr marL="0" lvl="0" indent="0" algn="l" rtl="0">
              <a:spcBef>
                <a:spcPts val="1600"/>
              </a:spcBef>
              <a:spcAft>
                <a:spcPts val="1600"/>
              </a:spcAft>
              <a:buNone/>
            </a:pPr>
            <a:endParaRPr dirty="0">
              <a:solidFill>
                <a:srgbClr val="2D2D2D"/>
              </a:solidFill>
              <a:highlight>
                <a:srgbClr val="FFFFFF"/>
              </a:highlight>
              <a:latin typeface="Salesforce Sans"/>
              <a:ea typeface="Salesforce Sans"/>
              <a:cs typeface="Salesforce Sans"/>
              <a:sym typeface="Salesforce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428;p188">
            <a:extLst>
              <a:ext uri="{FF2B5EF4-FFF2-40B4-BE49-F238E27FC236}">
                <a16:creationId xmlns:a16="http://schemas.microsoft.com/office/drawing/2014/main" id="{7BB474DD-E397-4C32-B0DC-10F9063FF353}"/>
              </a:ext>
            </a:extLst>
          </p:cNvPr>
          <p:cNvSpPr txBox="1"/>
          <p:nvPr/>
        </p:nvSpPr>
        <p:spPr>
          <a:xfrm>
            <a:off x="1690275" y="1308600"/>
            <a:ext cx="2617200" cy="44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u="sng">
                <a:solidFill>
                  <a:srgbClr val="FFFFFF"/>
                </a:solidFill>
                <a:latin typeface="Salesforce Sans"/>
                <a:ea typeface="Salesforce Sans"/>
                <a:cs typeface="Salesforce Sans"/>
                <a:sym typeface="Salesforce Sans"/>
                <a:hlinkClick r:id="rId2">
                  <a:extLst>
                    <a:ext uri="{A12FA001-AC4F-418D-AE19-62706E023703}">
                      <ahyp:hlinkClr xmlns:ahyp="http://schemas.microsoft.com/office/drawing/2018/hyperlinkcolor" val="tx"/>
                    </a:ext>
                  </a:extLst>
                </a:hlinkClick>
              </a:rPr>
              <a:t>MFA Trailblazer Community</a:t>
            </a:r>
            <a:endParaRPr b="1">
              <a:solidFill>
                <a:srgbClr val="FFFFFF"/>
              </a:solidFill>
              <a:latin typeface="Salesforce Sans"/>
              <a:ea typeface="Salesforce Sans"/>
              <a:cs typeface="Salesforce Sans"/>
              <a:sym typeface="Salesforce San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162"/>
          <p:cNvSpPr txBox="1">
            <a:spLocks noGrp="1"/>
          </p:cNvSpPr>
          <p:nvPr>
            <p:ph type="body" idx="1"/>
          </p:nvPr>
        </p:nvSpPr>
        <p:spPr>
          <a:xfrm>
            <a:off x="428725" y="974325"/>
            <a:ext cx="7843738" cy="3588600"/>
          </a:xfrm>
          <a:prstGeom prst="rect">
            <a:avLst/>
          </a:prstGeom>
        </p:spPr>
        <p:txBody>
          <a:bodyPr spcFirstLastPara="1" wrap="square" lIns="0" tIns="0" rIns="0" bIns="0" anchor="t" anchorCtr="0">
            <a:noAutofit/>
          </a:bodyPr>
          <a:lstStyle/>
          <a:p>
            <a:pPr marL="457200" lvl="0" indent="-336550" algn="l" rtl="0">
              <a:lnSpc>
                <a:spcPct val="150000"/>
              </a:lnSpc>
              <a:spcBef>
                <a:spcPts val="1200"/>
              </a:spcBef>
              <a:spcAft>
                <a:spcPts val="0"/>
              </a:spcAft>
              <a:buSzPts val="1700"/>
              <a:buFont typeface="Salesforce Sans"/>
              <a:buChar char="●"/>
            </a:pPr>
            <a:r>
              <a:rPr lang="de-DE" sz="1700" dirty="0">
                <a:latin typeface="Salesforce Sans"/>
                <a:ea typeface="Salesforce Sans"/>
                <a:cs typeface="Salesforce Sans"/>
                <a:sym typeface="Salesforce Sans"/>
              </a:rPr>
              <a:t>Warum die Auditierung und Organisation Ihres Teams so wichtig ist</a:t>
            </a:r>
          </a:p>
          <a:p>
            <a:pPr marL="457200" lvl="0" indent="-336550" algn="l" rtl="0">
              <a:lnSpc>
                <a:spcPct val="150000"/>
              </a:lnSpc>
              <a:spcBef>
                <a:spcPts val="0"/>
              </a:spcBef>
              <a:spcAft>
                <a:spcPts val="0"/>
              </a:spcAft>
              <a:buSzPts val="1700"/>
              <a:buFont typeface="Salesforce Sans"/>
              <a:buChar char="●"/>
            </a:pPr>
            <a:r>
              <a:rPr lang="de-DE" sz="1700" dirty="0">
                <a:latin typeface="Salesforce Sans"/>
                <a:ea typeface="Salesforce Sans"/>
                <a:cs typeface="Salesforce Sans"/>
                <a:sym typeface="Salesforce Sans"/>
              </a:rPr>
              <a:t>Einführung: Benutzer-Audit, Sicherheit und MFA</a:t>
            </a:r>
          </a:p>
          <a:p>
            <a:pPr marL="457200" lvl="0" indent="-336550" algn="l" rtl="0">
              <a:lnSpc>
                <a:spcPct val="150000"/>
              </a:lnSpc>
              <a:spcBef>
                <a:spcPts val="0"/>
              </a:spcBef>
              <a:spcAft>
                <a:spcPts val="0"/>
              </a:spcAft>
              <a:buSzPts val="1700"/>
              <a:buFont typeface="Salesforce Sans"/>
              <a:buChar char="●"/>
            </a:pPr>
            <a:r>
              <a:rPr lang="de-DE" sz="1700" dirty="0">
                <a:latin typeface="Salesforce Sans"/>
                <a:ea typeface="Salesforce Sans"/>
                <a:cs typeface="Salesforce Sans"/>
                <a:sym typeface="Salesforce Sans"/>
              </a:rPr>
              <a:t>Wichtige Begriffe und Konzepte</a:t>
            </a:r>
          </a:p>
          <a:p>
            <a:pPr marL="457200" lvl="0" indent="-336550" algn="l" rtl="0">
              <a:lnSpc>
                <a:spcPct val="150000"/>
              </a:lnSpc>
              <a:spcBef>
                <a:spcPts val="0"/>
              </a:spcBef>
              <a:spcAft>
                <a:spcPts val="0"/>
              </a:spcAft>
              <a:buSzPts val="1700"/>
              <a:buFont typeface="Salesforce Sans"/>
              <a:buChar char="●"/>
            </a:pPr>
            <a:r>
              <a:rPr lang="de-DE" sz="1700" dirty="0">
                <a:latin typeface="Salesforce Sans"/>
                <a:ea typeface="Salesforce Sans"/>
                <a:cs typeface="Salesforce Sans"/>
                <a:sym typeface="Salesforce Sans"/>
              </a:rPr>
              <a:t>Bedeutung der Business Manager-Berechtigungen </a:t>
            </a:r>
          </a:p>
          <a:p>
            <a:pPr marL="457200" lvl="0" indent="-336550" algn="l" rtl="0">
              <a:lnSpc>
                <a:spcPct val="150000"/>
              </a:lnSpc>
              <a:spcBef>
                <a:spcPts val="0"/>
              </a:spcBef>
              <a:spcAft>
                <a:spcPts val="0"/>
              </a:spcAft>
              <a:buSzPts val="1700"/>
              <a:buFont typeface="Salesforce Sans"/>
              <a:buChar char="●"/>
            </a:pPr>
            <a:r>
              <a:rPr lang="de-DE" sz="1700" dirty="0">
                <a:latin typeface="Salesforce Sans"/>
                <a:ea typeface="Salesforce Sans"/>
                <a:cs typeface="Salesforce Sans"/>
                <a:sym typeface="Salesforce Sans"/>
              </a:rPr>
              <a:t>Rollen und Berechtigungen</a:t>
            </a:r>
          </a:p>
          <a:p>
            <a:pPr marL="914400" lvl="1" indent="-336550" algn="l" rtl="0">
              <a:lnSpc>
                <a:spcPct val="150000"/>
              </a:lnSpc>
              <a:spcBef>
                <a:spcPts val="0"/>
              </a:spcBef>
              <a:spcAft>
                <a:spcPts val="0"/>
              </a:spcAft>
              <a:buSzPts val="1700"/>
              <a:buFont typeface="Salesforce Sans"/>
              <a:buChar char="○"/>
            </a:pPr>
            <a:r>
              <a:rPr lang="de-DE" sz="1700" dirty="0">
                <a:latin typeface="Salesforce Sans"/>
                <a:ea typeface="Salesforce Sans"/>
                <a:cs typeface="Salesforce Sans"/>
                <a:sym typeface="Salesforce Sans"/>
              </a:rPr>
              <a:t>Was sind Business Manager-Rollen?</a:t>
            </a:r>
          </a:p>
          <a:p>
            <a:pPr marL="914400" lvl="1" indent="-336550" algn="l" rtl="0">
              <a:lnSpc>
                <a:spcPct val="150000"/>
              </a:lnSpc>
              <a:spcBef>
                <a:spcPts val="0"/>
              </a:spcBef>
              <a:spcAft>
                <a:spcPts val="0"/>
              </a:spcAft>
              <a:buSzPts val="1700"/>
              <a:buFont typeface="Salesforce Sans"/>
              <a:buChar char="○"/>
            </a:pPr>
            <a:r>
              <a:rPr lang="de-DE" sz="1700" dirty="0">
                <a:latin typeface="Salesforce Sans"/>
                <a:ea typeface="Salesforce Sans"/>
                <a:cs typeface="Salesforce Sans"/>
                <a:sym typeface="Salesforce Sans"/>
              </a:rPr>
              <a:t>Definieren der Rollen – Merkmal vs. Funktion</a:t>
            </a:r>
          </a:p>
          <a:p>
            <a:pPr marL="914400" lvl="1" indent="-336550" algn="l" rtl="0">
              <a:lnSpc>
                <a:spcPct val="150000"/>
              </a:lnSpc>
              <a:spcBef>
                <a:spcPts val="0"/>
              </a:spcBef>
              <a:spcAft>
                <a:spcPts val="0"/>
              </a:spcAft>
              <a:buSzPts val="1700"/>
              <a:buFont typeface="Salesforce Sans"/>
              <a:buChar char="○"/>
            </a:pPr>
            <a:r>
              <a:rPr lang="de-DE" sz="1700" dirty="0">
                <a:latin typeface="Salesforce Sans"/>
                <a:ea typeface="Salesforce Sans"/>
                <a:cs typeface="Salesforce Sans"/>
                <a:sym typeface="Salesforce Sans"/>
              </a:rPr>
              <a:t>Standardrolle – Die Rolle mit den geringsten Rechten</a:t>
            </a:r>
          </a:p>
          <a:p>
            <a:pPr marL="457200" lvl="0" indent="-336550" algn="l" rtl="0">
              <a:lnSpc>
                <a:spcPct val="150000"/>
              </a:lnSpc>
              <a:spcBef>
                <a:spcPts val="0"/>
              </a:spcBef>
              <a:spcAft>
                <a:spcPts val="0"/>
              </a:spcAft>
              <a:buSzPts val="1700"/>
              <a:buFont typeface="Salesforce Sans"/>
              <a:buChar char="●"/>
            </a:pPr>
            <a:r>
              <a:rPr lang="de-DE" sz="1700" dirty="0">
                <a:latin typeface="Salesforce Sans"/>
                <a:ea typeface="Salesforce Sans"/>
                <a:cs typeface="Salesforce Sans"/>
                <a:sym typeface="Salesforce Sans"/>
              </a:rPr>
              <a:t>Wichtige Anregungen</a:t>
            </a:r>
          </a:p>
        </p:txBody>
      </p:sp>
      <p:sp>
        <p:nvSpPr>
          <p:cNvPr id="1118" name="Google Shape;1118;p162"/>
          <p:cNvSpPr txBox="1">
            <a:spLocks noGrp="1"/>
          </p:cNvSpPr>
          <p:nvPr>
            <p:ph type="title"/>
          </p:nvPr>
        </p:nvSpPr>
        <p:spPr>
          <a:xfrm>
            <a:off x="428740" y="476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de-DE" sz="2600" b="1">
                <a:solidFill>
                  <a:srgbClr val="073763"/>
                </a:solidFill>
                <a:latin typeface="Salesforce Sans"/>
                <a:ea typeface="Salesforce Sans"/>
                <a:cs typeface="Salesforce Sans"/>
                <a:sym typeface="Salesforce Sans"/>
              </a:rPr>
              <a:t>Agenda</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Google Shape;1144;p165"/>
          <p:cNvSpPr txBox="1"/>
          <p:nvPr/>
        </p:nvSpPr>
        <p:spPr>
          <a:xfrm>
            <a:off x="356725" y="93625"/>
            <a:ext cx="6508420" cy="474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r>
              <a:rPr lang="de-DE" sz="2600" b="1" dirty="0">
                <a:solidFill>
                  <a:srgbClr val="073763"/>
                </a:solidFill>
                <a:latin typeface="Salesforce Sans"/>
                <a:ea typeface="Salesforce Sans"/>
                <a:cs typeface="Salesforce Sans"/>
                <a:sym typeface="Salesforce Sans"/>
              </a:rPr>
              <a:t>Warum die Organisation Ihres Teams so wichtig ist</a:t>
            </a:r>
          </a:p>
        </p:txBody>
      </p:sp>
      <p:sp>
        <p:nvSpPr>
          <p:cNvPr id="1145" name="Google Shape;1145;p165"/>
          <p:cNvSpPr txBox="1"/>
          <p:nvPr/>
        </p:nvSpPr>
        <p:spPr>
          <a:xfrm>
            <a:off x="356725" y="1061672"/>
            <a:ext cx="4413600" cy="4404300"/>
          </a:xfrm>
          <a:prstGeom prst="rect">
            <a:avLst/>
          </a:prstGeom>
          <a:noFill/>
          <a:ln>
            <a:noFill/>
          </a:ln>
        </p:spPr>
        <p:txBody>
          <a:bodyPr spcFirstLastPara="1" wrap="square" lIns="121875" tIns="121875" rIns="121875" bIns="121875" anchor="t" anchorCtr="0">
            <a:noAutofit/>
          </a:bodyPr>
          <a:lstStyle/>
          <a:p>
            <a:pPr marL="0" lvl="0" indent="0" algn="l" rtl="0">
              <a:lnSpc>
                <a:spcPct val="130000"/>
              </a:lnSpc>
              <a:spcBef>
                <a:spcPts val="0"/>
              </a:spcBef>
              <a:spcAft>
                <a:spcPts val="0"/>
              </a:spcAft>
              <a:buNone/>
            </a:pPr>
            <a:r>
              <a:rPr lang="de-DE" sz="1200" b="1" dirty="0">
                <a:solidFill>
                  <a:srgbClr val="43557B"/>
                </a:solidFill>
                <a:latin typeface="Salesforce Sans"/>
                <a:ea typeface="Salesforce Sans"/>
                <a:cs typeface="Salesforce Sans"/>
                <a:sym typeface="Salesforce Sans"/>
              </a:rPr>
              <a:t>Ein gut organisiertes Team:</a:t>
            </a:r>
          </a:p>
          <a:p>
            <a:pPr marL="0" lvl="0" indent="0" algn="l" rtl="0">
              <a:lnSpc>
                <a:spcPct val="130000"/>
              </a:lnSpc>
              <a:spcBef>
                <a:spcPts val="0"/>
              </a:spcBef>
              <a:spcAft>
                <a:spcPts val="0"/>
              </a:spcAft>
              <a:buNone/>
            </a:pPr>
            <a:endParaRPr sz="600" dirty="0">
              <a:solidFill>
                <a:srgbClr val="43557B"/>
              </a:solidFill>
              <a:latin typeface="Salesforce Sans"/>
              <a:ea typeface="Salesforce Sans"/>
              <a:cs typeface="Salesforce Sans"/>
              <a:sym typeface="Salesforce Sans"/>
            </a:endParaRPr>
          </a:p>
          <a:p>
            <a:pPr marL="0" lvl="0" indent="0" algn="l" rtl="0">
              <a:lnSpc>
                <a:spcPct val="130000"/>
              </a:lnSpc>
              <a:spcBef>
                <a:spcPts val="0"/>
              </a:spcBef>
              <a:spcAft>
                <a:spcPts val="0"/>
              </a:spcAft>
              <a:buNone/>
            </a:pPr>
            <a:r>
              <a:rPr lang="de-DE" sz="1200" dirty="0">
                <a:solidFill>
                  <a:srgbClr val="43557B"/>
                </a:solidFill>
                <a:latin typeface="Salesforce Sans"/>
                <a:ea typeface="Salesforce Sans"/>
                <a:cs typeface="Salesforce Sans"/>
                <a:sym typeface="Salesforce Sans"/>
              </a:rPr>
              <a:t>Ist proaktiv </a:t>
            </a:r>
          </a:p>
          <a:p>
            <a:pPr marL="285750" lvl="0" indent="-203200" algn="l" rtl="0">
              <a:lnSpc>
                <a:spcPct val="130000"/>
              </a:lnSpc>
              <a:spcBef>
                <a:spcPts val="0"/>
              </a:spcBef>
              <a:spcAft>
                <a:spcPts val="0"/>
              </a:spcAft>
              <a:buClr>
                <a:srgbClr val="43557B"/>
              </a:buClr>
              <a:buSzPts val="1400"/>
              <a:buFont typeface="Salesforce Sans"/>
              <a:buChar char="●"/>
            </a:pPr>
            <a:r>
              <a:rPr lang="de-DE" sz="1200" dirty="0">
                <a:solidFill>
                  <a:srgbClr val="43557B"/>
                </a:solidFill>
                <a:latin typeface="Salesforce Sans"/>
                <a:ea typeface="Salesforce Sans"/>
                <a:cs typeface="Salesforce Sans"/>
                <a:sym typeface="Salesforce Sans"/>
              </a:rPr>
              <a:t>Kennt die Rollen, die zur Unterstützung des Einkaufserlebnisses und zur Förderung des Wachstums benötigt werden</a:t>
            </a:r>
          </a:p>
          <a:p>
            <a:pPr marL="285750" lvl="0" indent="-203200" algn="l" rtl="0">
              <a:lnSpc>
                <a:spcPct val="130000"/>
              </a:lnSpc>
              <a:spcBef>
                <a:spcPts val="0"/>
              </a:spcBef>
              <a:spcAft>
                <a:spcPts val="0"/>
              </a:spcAft>
              <a:buClr>
                <a:srgbClr val="43557B"/>
              </a:buClr>
              <a:buSzPts val="1400"/>
              <a:buFont typeface="Salesforce Sans"/>
              <a:buChar char="●"/>
            </a:pPr>
            <a:r>
              <a:rPr lang="de-DE" sz="1200" dirty="0">
                <a:solidFill>
                  <a:srgbClr val="43557B"/>
                </a:solidFill>
                <a:latin typeface="Salesforce Sans"/>
                <a:ea typeface="Salesforce Sans"/>
                <a:cs typeface="Salesforce Sans"/>
                <a:sym typeface="Salesforce Sans"/>
              </a:rPr>
              <a:t>Denkt vorausschauend an Marketing, Merchandising und Wartung ihrer Storefront nach dem Start</a:t>
            </a:r>
          </a:p>
          <a:p>
            <a:pPr marL="285750" lvl="0" indent="-203200" algn="l" rtl="0">
              <a:lnSpc>
                <a:spcPct val="130000"/>
              </a:lnSpc>
              <a:spcBef>
                <a:spcPts val="0"/>
              </a:spcBef>
              <a:spcAft>
                <a:spcPts val="0"/>
              </a:spcAft>
              <a:buClr>
                <a:srgbClr val="43557B"/>
              </a:buClr>
              <a:buSzPts val="1400"/>
              <a:buFont typeface="Salesforce Sans"/>
              <a:buChar char="●"/>
            </a:pPr>
            <a:r>
              <a:rPr lang="de-DE" sz="1200" dirty="0">
                <a:solidFill>
                  <a:srgbClr val="43557B"/>
                </a:solidFill>
                <a:latin typeface="Salesforce Sans"/>
                <a:ea typeface="Salesforce Sans"/>
                <a:cs typeface="Salesforce Sans"/>
                <a:sym typeface="Salesforce Sans"/>
              </a:rPr>
              <a:t>Kennt die Stärken des eigenen Teams und seine Schwächen und weiß, wie man diese Schwächen ausgleichen kann (zusätzliche Schulungen, kurzfristige Zusammenlegung von Verantwortlichkeiten oder Suche nach externer Hilfe).</a:t>
            </a:r>
          </a:p>
        </p:txBody>
      </p:sp>
      <p:sp>
        <p:nvSpPr>
          <p:cNvPr id="1146" name="Google Shape;1146;p165"/>
          <p:cNvSpPr txBox="1"/>
          <p:nvPr/>
        </p:nvSpPr>
        <p:spPr>
          <a:xfrm>
            <a:off x="4731575" y="1061672"/>
            <a:ext cx="4133819" cy="3993600"/>
          </a:xfrm>
          <a:prstGeom prst="rect">
            <a:avLst/>
          </a:prstGeom>
          <a:noFill/>
          <a:ln>
            <a:noFill/>
          </a:ln>
        </p:spPr>
        <p:txBody>
          <a:bodyPr spcFirstLastPara="1" wrap="square" lIns="121875" tIns="121875" rIns="121875" bIns="121875" anchor="t" anchorCtr="0">
            <a:noAutofit/>
          </a:bodyPr>
          <a:lstStyle/>
          <a:p>
            <a:pPr marL="0" lvl="0" indent="0" algn="l" rtl="0">
              <a:lnSpc>
                <a:spcPct val="130000"/>
              </a:lnSpc>
              <a:spcBef>
                <a:spcPts val="0"/>
              </a:spcBef>
              <a:spcAft>
                <a:spcPts val="0"/>
              </a:spcAft>
              <a:buNone/>
            </a:pPr>
            <a:r>
              <a:rPr lang="de-DE" sz="1200" b="1" dirty="0">
                <a:solidFill>
                  <a:srgbClr val="43557B"/>
                </a:solidFill>
                <a:latin typeface="Salesforce Sans"/>
                <a:ea typeface="Salesforce Sans"/>
                <a:cs typeface="Salesforce Sans"/>
                <a:sym typeface="Salesforce Sans"/>
              </a:rPr>
              <a:t>Ein unorganisiertes Team:</a:t>
            </a:r>
          </a:p>
          <a:p>
            <a:pPr marL="0" lvl="0" indent="0" algn="l" rtl="0">
              <a:lnSpc>
                <a:spcPct val="130000"/>
              </a:lnSpc>
              <a:spcBef>
                <a:spcPts val="0"/>
              </a:spcBef>
              <a:spcAft>
                <a:spcPts val="0"/>
              </a:spcAft>
              <a:buNone/>
            </a:pPr>
            <a:endParaRPr sz="600" b="1" dirty="0">
              <a:solidFill>
                <a:srgbClr val="43557B"/>
              </a:solidFill>
              <a:latin typeface="Salesforce Sans"/>
              <a:ea typeface="Salesforce Sans"/>
              <a:cs typeface="Salesforce Sans"/>
              <a:sym typeface="Salesforce Sans"/>
            </a:endParaRPr>
          </a:p>
          <a:p>
            <a:pPr marL="0" lvl="0" indent="0" algn="l" rtl="0">
              <a:lnSpc>
                <a:spcPct val="130000"/>
              </a:lnSpc>
              <a:spcBef>
                <a:spcPts val="0"/>
              </a:spcBef>
              <a:spcAft>
                <a:spcPts val="0"/>
              </a:spcAft>
              <a:buNone/>
            </a:pPr>
            <a:r>
              <a:rPr lang="de-DE" sz="1200" dirty="0">
                <a:solidFill>
                  <a:srgbClr val="43557B"/>
                </a:solidFill>
                <a:latin typeface="Salesforce Sans"/>
                <a:ea typeface="Salesforce Sans"/>
                <a:cs typeface="Salesforce Sans"/>
                <a:sym typeface="Salesforce Sans"/>
              </a:rPr>
              <a:t>Ist reaktiv</a:t>
            </a:r>
          </a:p>
          <a:p>
            <a:pPr marL="457200" lvl="0" indent="-317500" algn="l" rtl="0">
              <a:lnSpc>
                <a:spcPct val="130000"/>
              </a:lnSpc>
              <a:spcBef>
                <a:spcPts val="0"/>
              </a:spcBef>
              <a:spcAft>
                <a:spcPts val="0"/>
              </a:spcAft>
              <a:buClr>
                <a:srgbClr val="43557B"/>
              </a:buClr>
              <a:buSzPts val="1400"/>
              <a:buFont typeface="Salesforce Sans"/>
              <a:buChar char="●"/>
            </a:pPr>
            <a:r>
              <a:rPr lang="de-DE" sz="1200" dirty="0">
                <a:solidFill>
                  <a:srgbClr val="43557B"/>
                </a:solidFill>
                <a:latin typeface="Salesforce Sans"/>
                <a:ea typeface="Salesforce Sans"/>
                <a:cs typeface="Salesforce Sans"/>
                <a:sym typeface="Salesforce Sans"/>
              </a:rPr>
              <a:t>Berücksichtigt nicht alle Anforderungen vor geplanten/saisonalen Einführungen, was sich auf das Kundenerlebnis auswirkt.</a:t>
            </a:r>
          </a:p>
          <a:p>
            <a:pPr marL="457200" lvl="0" indent="-317500" algn="l" rtl="0">
              <a:lnSpc>
                <a:spcPct val="130000"/>
              </a:lnSpc>
              <a:spcBef>
                <a:spcPts val="0"/>
              </a:spcBef>
              <a:spcAft>
                <a:spcPts val="0"/>
              </a:spcAft>
              <a:buClr>
                <a:srgbClr val="43557B"/>
              </a:buClr>
              <a:buSzPts val="1400"/>
              <a:buFont typeface="Salesforce Sans"/>
              <a:buChar char="●"/>
            </a:pPr>
            <a:r>
              <a:rPr lang="de-DE" sz="1200" dirty="0">
                <a:solidFill>
                  <a:srgbClr val="43557B"/>
                </a:solidFill>
                <a:latin typeface="Salesforce Sans"/>
                <a:ea typeface="Salesforce Sans"/>
                <a:cs typeface="Salesforce Sans"/>
                <a:sym typeface="Salesforce Sans"/>
              </a:rPr>
              <a:t>Hat eine kleinere Kontrollspanne, die zu Fehlern und Nacharbeit einlädt.</a:t>
            </a:r>
          </a:p>
          <a:p>
            <a:pPr marL="457200" lvl="0" indent="-317500" algn="l" rtl="0">
              <a:lnSpc>
                <a:spcPct val="130000"/>
              </a:lnSpc>
              <a:spcBef>
                <a:spcPts val="0"/>
              </a:spcBef>
              <a:spcAft>
                <a:spcPts val="0"/>
              </a:spcAft>
              <a:buClr>
                <a:srgbClr val="43557B"/>
              </a:buClr>
              <a:buSzPts val="1400"/>
              <a:buFont typeface="Salesforce Sans"/>
              <a:buChar char="●"/>
            </a:pPr>
            <a:r>
              <a:rPr lang="de-DE" sz="1200" dirty="0">
                <a:solidFill>
                  <a:srgbClr val="43557B"/>
                </a:solidFill>
                <a:latin typeface="Salesforce Sans"/>
                <a:ea typeface="Salesforce Sans"/>
                <a:cs typeface="Salesforce Sans"/>
                <a:sym typeface="Salesforce Sans"/>
              </a:rPr>
              <a:t>Kann keine strategischen Überlegungen zum Wachstum der Storefront anstellen, die auf reaktiven Marketing-, Merchandising- und Wartungsanforderungen basieren.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sp>
        <p:nvSpPr>
          <p:cNvPr id="1151" name="Google Shape;1151;p166"/>
          <p:cNvSpPr txBox="1">
            <a:spLocks noGrp="1"/>
          </p:cNvSpPr>
          <p:nvPr>
            <p:ph type="ctrTitle"/>
          </p:nvPr>
        </p:nvSpPr>
        <p:spPr>
          <a:xfrm>
            <a:off x="281550" y="1524950"/>
            <a:ext cx="5370900" cy="1046700"/>
          </a:xfrm>
          <a:prstGeom prst="rect">
            <a:avLst/>
          </a:prstGeom>
          <a:noFill/>
          <a:ln>
            <a:noFill/>
          </a:ln>
        </p:spPr>
        <p:txBody>
          <a:bodyPr spcFirstLastPara="1" wrap="square" lIns="0" tIns="0" rIns="0" bIns="0" anchor="b" anchorCtr="0">
            <a:noAutofit/>
          </a:bodyPr>
          <a:lstStyle/>
          <a:p>
            <a:pPr marL="0" lvl="0" indent="0" algn="ctr" rtl="0">
              <a:lnSpc>
                <a:spcPct val="95000"/>
              </a:lnSpc>
              <a:spcBef>
                <a:spcPts val="0"/>
              </a:spcBef>
              <a:spcAft>
                <a:spcPts val="0"/>
              </a:spcAft>
              <a:buNone/>
            </a:pPr>
            <a:r>
              <a:rPr lang="de-DE" sz="3600">
                <a:solidFill>
                  <a:srgbClr val="073763"/>
                </a:solidFill>
              </a:rPr>
              <a:t>Mehr Sicherheit mit einem Benutzer-Audit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sp>
        <p:nvSpPr>
          <p:cNvPr id="1156" name="Google Shape;1156;p167"/>
          <p:cNvSpPr txBox="1">
            <a:spLocks noGrp="1"/>
          </p:cNvSpPr>
          <p:nvPr>
            <p:ph type="title"/>
          </p:nvPr>
        </p:nvSpPr>
        <p:spPr>
          <a:xfrm>
            <a:off x="428725" y="117701"/>
            <a:ext cx="8286600" cy="4134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de-DE" sz="2600" b="1">
                <a:solidFill>
                  <a:srgbClr val="073763"/>
                </a:solidFill>
                <a:latin typeface="Salesforce Sans"/>
                <a:ea typeface="Salesforce Sans"/>
                <a:cs typeface="Salesforce Sans"/>
                <a:sym typeface="Salesforce Sans"/>
              </a:rPr>
              <a:t>Wichtige Begriffe</a:t>
            </a:r>
          </a:p>
        </p:txBody>
      </p:sp>
      <p:sp>
        <p:nvSpPr>
          <p:cNvPr id="1157" name="Google Shape;1157;p167"/>
          <p:cNvSpPr txBox="1">
            <a:spLocks noGrp="1"/>
          </p:cNvSpPr>
          <p:nvPr>
            <p:ph type="body" idx="2"/>
          </p:nvPr>
        </p:nvSpPr>
        <p:spPr>
          <a:xfrm>
            <a:off x="428737" y="5942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de-DE">
                <a:solidFill>
                  <a:srgbClr val="0B5394"/>
                </a:solidFill>
                <a:latin typeface="Salesforce Sans Light"/>
                <a:ea typeface="Salesforce Sans Light"/>
                <a:cs typeface="Salesforce Sans Light"/>
                <a:sym typeface="Salesforce Sans Light"/>
              </a:rPr>
              <a:t>Verwenden von Schlüsselkonzepten als Bezugsrahmen</a:t>
            </a:r>
          </a:p>
        </p:txBody>
      </p:sp>
      <p:grpSp>
        <p:nvGrpSpPr>
          <p:cNvPr id="1158" name="Google Shape;1158;p167"/>
          <p:cNvGrpSpPr/>
          <p:nvPr/>
        </p:nvGrpSpPr>
        <p:grpSpPr>
          <a:xfrm>
            <a:off x="584521" y="1245488"/>
            <a:ext cx="1342908" cy="1876425"/>
            <a:chOff x="2641916" y="2401650"/>
            <a:chExt cx="1342908" cy="1876425"/>
          </a:xfrm>
        </p:grpSpPr>
        <p:pic>
          <p:nvPicPr>
            <p:cNvPr id="1159" name="Google Shape;1159;p167"/>
            <p:cNvPicPr preferRelativeResize="0"/>
            <p:nvPr/>
          </p:nvPicPr>
          <p:blipFill>
            <a:blip r:embed="rId3">
              <a:alphaModFix/>
            </a:blip>
            <a:stretch>
              <a:fillRect/>
            </a:stretch>
          </p:blipFill>
          <p:spPr>
            <a:xfrm>
              <a:off x="2641916" y="3640025"/>
              <a:ext cx="1276121" cy="638050"/>
            </a:xfrm>
            <a:prstGeom prst="rect">
              <a:avLst/>
            </a:prstGeom>
            <a:noFill/>
            <a:ln>
              <a:noFill/>
            </a:ln>
          </p:spPr>
        </p:pic>
        <p:pic>
          <p:nvPicPr>
            <p:cNvPr id="1160" name="Google Shape;1160;p167"/>
            <p:cNvPicPr preferRelativeResize="0"/>
            <p:nvPr/>
          </p:nvPicPr>
          <p:blipFill>
            <a:blip r:embed="rId3">
              <a:alphaModFix/>
            </a:blip>
            <a:stretch>
              <a:fillRect/>
            </a:stretch>
          </p:blipFill>
          <p:spPr>
            <a:xfrm>
              <a:off x="2641916" y="3001975"/>
              <a:ext cx="1276121" cy="638050"/>
            </a:xfrm>
            <a:prstGeom prst="rect">
              <a:avLst/>
            </a:prstGeom>
            <a:noFill/>
            <a:ln>
              <a:noFill/>
            </a:ln>
          </p:spPr>
        </p:pic>
        <p:pic>
          <p:nvPicPr>
            <p:cNvPr id="1161" name="Google Shape;1161;p167"/>
            <p:cNvPicPr preferRelativeResize="0"/>
            <p:nvPr/>
          </p:nvPicPr>
          <p:blipFill>
            <a:blip r:embed="rId3">
              <a:alphaModFix/>
            </a:blip>
            <a:stretch>
              <a:fillRect/>
            </a:stretch>
          </p:blipFill>
          <p:spPr>
            <a:xfrm>
              <a:off x="2708703" y="2401650"/>
              <a:ext cx="1276121" cy="638050"/>
            </a:xfrm>
            <a:prstGeom prst="rect">
              <a:avLst/>
            </a:prstGeom>
            <a:noFill/>
            <a:ln>
              <a:noFill/>
            </a:ln>
          </p:spPr>
        </p:pic>
      </p:grpSp>
      <p:pic>
        <p:nvPicPr>
          <p:cNvPr id="1162" name="Google Shape;1162;p167"/>
          <p:cNvPicPr preferRelativeResize="0"/>
          <p:nvPr/>
        </p:nvPicPr>
        <p:blipFill>
          <a:blip r:embed="rId4">
            <a:alphaModFix/>
          </a:blip>
          <a:stretch>
            <a:fillRect/>
          </a:stretch>
        </p:blipFill>
        <p:spPr>
          <a:xfrm>
            <a:off x="3454486" y="1245488"/>
            <a:ext cx="1773475" cy="1195337"/>
          </a:xfrm>
          <a:prstGeom prst="rect">
            <a:avLst/>
          </a:prstGeom>
          <a:noFill/>
          <a:ln>
            <a:noFill/>
          </a:ln>
        </p:spPr>
      </p:pic>
      <p:grpSp>
        <p:nvGrpSpPr>
          <p:cNvPr id="1163" name="Google Shape;1163;p167"/>
          <p:cNvGrpSpPr/>
          <p:nvPr/>
        </p:nvGrpSpPr>
        <p:grpSpPr>
          <a:xfrm>
            <a:off x="6301640" y="1245488"/>
            <a:ext cx="2185092" cy="1526450"/>
            <a:chOff x="6301640" y="1245488"/>
            <a:chExt cx="2185092" cy="1526450"/>
          </a:xfrm>
        </p:grpSpPr>
        <p:pic>
          <p:nvPicPr>
            <p:cNvPr id="1164" name="Google Shape;1164;p167"/>
            <p:cNvPicPr preferRelativeResize="0"/>
            <p:nvPr/>
          </p:nvPicPr>
          <p:blipFill>
            <a:blip r:embed="rId5">
              <a:alphaModFix/>
            </a:blip>
            <a:stretch>
              <a:fillRect/>
            </a:stretch>
          </p:blipFill>
          <p:spPr>
            <a:xfrm>
              <a:off x="6301640" y="1245488"/>
              <a:ext cx="1276100" cy="1526441"/>
            </a:xfrm>
            <a:prstGeom prst="rect">
              <a:avLst/>
            </a:prstGeom>
            <a:noFill/>
            <a:ln>
              <a:noFill/>
            </a:ln>
          </p:spPr>
        </p:pic>
        <p:pic>
          <p:nvPicPr>
            <p:cNvPr id="1165" name="Google Shape;1165;p167"/>
            <p:cNvPicPr preferRelativeResize="0"/>
            <p:nvPr/>
          </p:nvPicPr>
          <p:blipFill>
            <a:blip r:embed="rId6">
              <a:alphaModFix/>
            </a:blip>
            <a:stretch>
              <a:fillRect/>
            </a:stretch>
          </p:blipFill>
          <p:spPr>
            <a:xfrm>
              <a:off x="7702125" y="1245488"/>
              <a:ext cx="784608" cy="1526450"/>
            </a:xfrm>
            <a:prstGeom prst="rect">
              <a:avLst/>
            </a:prstGeom>
            <a:noFill/>
            <a:ln>
              <a:noFill/>
            </a:ln>
          </p:spPr>
        </p:pic>
      </p:grpSp>
      <p:sp>
        <p:nvSpPr>
          <p:cNvPr id="1166" name="Google Shape;1166;p167"/>
          <p:cNvSpPr txBox="1"/>
          <p:nvPr/>
        </p:nvSpPr>
        <p:spPr>
          <a:xfrm>
            <a:off x="226152" y="3519050"/>
            <a:ext cx="2126431"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de-DE" sz="1200" b="1" dirty="0">
                <a:solidFill>
                  <a:srgbClr val="FFFFFF"/>
                </a:solidFill>
                <a:latin typeface="Salesforce Sans"/>
                <a:ea typeface="Salesforce Sans"/>
                <a:cs typeface="Salesforce Sans"/>
                <a:sym typeface="Salesforce Sans"/>
              </a:rPr>
              <a:t>GERINGSTE RECHTE</a:t>
            </a:r>
          </a:p>
          <a:p>
            <a:pPr marL="0" lvl="0" indent="0" algn="ctr" rtl="0">
              <a:lnSpc>
                <a:spcPct val="115000"/>
              </a:lnSpc>
              <a:spcBef>
                <a:spcPts val="0"/>
              </a:spcBef>
              <a:spcAft>
                <a:spcPts val="0"/>
              </a:spcAft>
              <a:buNone/>
            </a:pPr>
            <a:r>
              <a:rPr lang="de-DE" sz="1200" dirty="0">
                <a:solidFill>
                  <a:srgbClr val="FFFFFF"/>
                </a:solidFill>
                <a:latin typeface="Salesforce Sans"/>
                <a:ea typeface="Salesforce Sans"/>
                <a:cs typeface="Salesforce Sans"/>
                <a:sym typeface="Salesforce Sans"/>
              </a:rPr>
              <a:t>Ein Benutzer mit den minimal notwendigen Berechtigungen zur Erledigung seiner Aufgabe, und nicht mehr.</a:t>
            </a:r>
          </a:p>
        </p:txBody>
      </p:sp>
      <p:sp>
        <p:nvSpPr>
          <p:cNvPr id="1167" name="Google Shape;1167;p167"/>
          <p:cNvSpPr txBox="1"/>
          <p:nvPr/>
        </p:nvSpPr>
        <p:spPr>
          <a:xfrm>
            <a:off x="3409124" y="3523200"/>
            <a:ext cx="1864200"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de-DE" sz="1200" b="1" dirty="0">
                <a:solidFill>
                  <a:srgbClr val="FFFFFF"/>
                </a:solidFill>
                <a:latin typeface="Salesforce Sans"/>
                <a:ea typeface="Salesforce Sans"/>
                <a:cs typeface="Salesforce Sans"/>
                <a:sym typeface="Salesforce Sans"/>
              </a:rPr>
              <a:t>PRIVILEGIERTER BENUTZER</a:t>
            </a:r>
          </a:p>
          <a:p>
            <a:pPr marL="0" lvl="0" indent="0" algn="ctr" rtl="0">
              <a:lnSpc>
                <a:spcPct val="115000"/>
              </a:lnSpc>
              <a:spcBef>
                <a:spcPts val="0"/>
              </a:spcBef>
              <a:spcAft>
                <a:spcPts val="0"/>
              </a:spcAft>
              <a:buNone/>
            </a:pPr>
            <a:r>
              <a:rPr lang="de-DE" sz="1200" dirty="0">
                <a:solidFill>
                  <a:srgbClr val="FFFFFF"/>
                </a:solidFill>
                <a:latin typeface="Salesforce Sans"/>
                <a:ea typeface="Salesforce Sans"/>
                <a:cs typeface="Salesforce Sans"/>
                <a:sym typeface="Salesforce Sans"/>
              </a:rPr>
              <a:t>Verfügt über erweiterte Berechtigungen für den Zugriff auf Anwendungen:</a:t>
            </a:r>
          </a:p>
        </p:txBody>
      </p:sp>
      <p:sp>
        <p:nvSpPr>
          <p:cNvPr id="1168" name="Google Shape;1168;p167"/>
          <p:cNvSpPr txBox="1"/>
          <p:nvPr/>
        </p:nvSpPr>
        <p:spPr>
          <a:xfrm>
            <a:off x="6514524" y="3532125"/>
            <a:ext cx="2126431"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de-DE" sz="1200" b="1" dirty="0">
                <a:solidFill>
                  <a:srgbClr val="FFFFFF"/>
                </a:solidFill>
                <a:latin typeface="Salesforce Sans"/>
                <a:ea typeface="Salesforce Sans"/>
                <a:cs typeface="Salesforce Sans"/>
                <a:sym typeface="Salesforce Sans"/>
              </a:rPr>
              <a:t>SYSTEMADMINISTRATOR </a:t>
            </a:r>
            <a:r>
              <a:rPr lang="de-DE" sz="1200" dirty="0">
                <a:solidFill>
                  <a:srgbClr val="FFFFFF"/>
                </a:solidFill>
                <a:latin typeface="Salesforce Sans"/>
                <a:ea typeface="Salesforce Sans"/>
                <a:cs typeface="Salesforce Sans"/>
                <a:sym typeface="Salesforce Sans"/>
              </a:rPr>
              <a:t>Verwaltet Benutzer, Profile und Berechtigungen und ist ein privilegierter BENUTZER: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2"/>
        <p:cNvGrpSpPr/>
        <p:nvPr/>
      </p:nvGrpSpPr>
      <p:grpSpPr>
        <a:xfrm>
          <a:off x="0" y="0"/>
          <a:ext cx="0" cy="0"/>
          <a:chOff x="0" y="0"/>
          <a:chExt cx="0" cy="0"/>
        </a:xfrm>
      </p:grpSpPr>
      <p:sp>
        <p:nvSpPr>
          <p:cNvPr id="1173" name="Google Shape;1173;p168"/>
          <p:cNvSpPr txBox="1">
            <a:spLocks noGrp="1"/>
          </p:cNvSpPr>
          <p:nvPr>
            <p:ph type="body" idx="1"/>
          </p:nvPr>
        </p:nvSpPr>
        <p:spPr>
          <a:xfrm>
            <a:off x="196275" y="3105147"/>
            <a:ext cx="2138400" cy="12567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de-DE" sz="1300" b="1">
                <a:solidFill>
                  <a:srgbClr val="1C4587"/>
                </a:solidFill>
                <a:latin typeface="Salesforce Sans"/>
                <a:ea typeface="Salesforce Sans"/>
                <a:cs typeface="Salesforce Sans"/>
                <a:sym typeface="Salesforce Sans"/>
              </a:rPr>
              <a:t>Multi-Faktor-Auth.</a:t>
            </a:r>
          </a:p>
          <a:p>
            <a:pPr marL="0" marR="0" lvl="0" indent="0" algn="l" rtl="0">
              <a:lnSpc>
                <a:spcPct val="100000"/>
              </a:lnSpc>
              <a:spcBef>
                <a:spcPts val="800"/>
              </a:spcBef>
              <a:spcAft>
                <a:spcPts val="0"/>
              </a:spcAft>
              <a:buNone/>
            </a:pPr>
            <a:r>
              <a:rPr lang="de-DE" sz="1300">
                <a:solidFill>
                  <a:srgbClr val="1C4587"/>
                </a:solidFill>
                <a:latin typeface="Salesforce Sans"/>
                <a:ea typeface="Salesforce Sans"/>
                <a:cs typeface="Salesforce Sans"/>
                <a:sym typeface="Salesforce Sans"/>
              </a:rPr>
              <a:t>Erhöht die Eintrittsbarriere für Angreifer</a:t>
            </a:r>
          </a:p>
          <a:p>
            <a:pPr marL="0" marR="0" lvl="0" indent="0" algn="l" rtl="0">
              <a:lnSpc>
                <a:spcPct val="100000"/>
              </a:lnSpc>
              <a:spcBef>
                <a:spcPts val="800"/>
              </a:spcBef>
              <a:spcAft>
                <a:spcPts val="0"/>
              </a:spcAft>
              <a:buNone/>
            </a:pPr>
            <a:r>
              <a:rPr lang="de-DE" sz="1300">
                <a:solidFill>
                  <a:srgbClr val="1C4587"/>
                </a:solidFill>
                <a:latin typeface="Salesforce Sans"/>
                <a:ea typeface="Salesforce Sans"/>
                <a:cs typeface="Salesforce Sans"/>
                <a:sym typeface="Salesforce Sans"/>
              </a:rPr>
              <a:t>Reduziert Risiken</a:t>
            </a:r>
          </a:p>
        </p:txBody>
      </p:sp>
      <p:sp>
        <p:nvSpPr>
          <p:cNvPr id="1174" name="Google Shape;1174;p168"/>
          <p:cNvSpPr txBox="1">
            <a:spLocks noGrp="1"/>
          </p:cNvSpPr>
          <p:nvPr>
            <p:ph type="title"/>
          </p:nvPr>
        </p:nvSpPr>
        <p:spPr>
          <a:xfrm>
            <a:off x="428725" y="301000"/>
            <a:ext cx="6486425" cy="5802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Clr>
                <a:srgbClr val="000000"/>
              </a:buClr>
              <a:buSzPts val="1100"/>
              <a:buFont typeface="Arial"/>
              <a:buNone/>
            </a:pPr>
            <a:r>
              <a:rPr lang="de-DE" sz="2300" b="1" dirty="0">
                <a:solidFill>
                  <a:srgbClr val="073763"/>
                </a:solidFill>
                <a:latin typeface="Salesforce Sans"/>
                <a:ea typeface="Salesforce Sans"/>
                <a:cs typeface="Salesforce Sans"/>
                <a:sym typeface="Salesforce Sans"/>
              </a:rPr>
              <a:t>Bewährte Vorgehensweisen zur Sicherheit  Für Salesforce-Anwendungen</a:t>
            </a:r>
          </a:p>
        </p:txBody>
      </p:sp>
      <p:sp>
        <p:nvSpPr>
          <p:cNvPr id="1175" name="Google Shape;1175;p168"/>
          <p:cNvSpPr txBox="1">
            <a:spLocks noGrp="1"/>
          </p:cNvSpPr>
          <p:nvPr>
            <p:ph type="body" idx="2"/>
          </p:nvPr>
        </p:nvSpPr>
        <p:spPr>
          <a:xfrm>
            <a:off x="428737" y="975577"/>
            <a:ext cx="82872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de-DE" sz="1600" dirty="0">
                <a:solidFill>
                  <a:srgbClr val="0B5394"/>
                </a:solidFill>
                <a:latin typeface="Salesforce Sans"/>
                <a:ea typeface="Salesforce Sans"/>
                <a:cs typeface="Salesforce Sans"/>
                <a:sym typeface="Salesforce Sans"/>
              </a:rPr>
              <a:t>Ein mehrstufiger Ansatz: „Verteidigung in der Tiefe“</a:t>
            </a:r>
          </a:p>
        </p:txBody>
      </p:sp>
      <p:sp>
        <p:nvSpPr>
          <p:cNvPr id="1176" name="Google Shape;1176;p168"/>
          <p:cNvSpPr txBox="1">
            <a:spLocks noGrp="1"/>
          </p:cNvSpPr>
          <p:nvPr>
            <p:ph type="body" idx="1"/>
          </p:nvPr>
        </p:nvSpPr>
        <p:spPr>
          <a:xfrm>
            <a:off x="196274" y="1271900"/>
            <a:ext cx="2066049" cy="119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de-DE" sz="1300" b="1" dirty="0">
                <a:solidFill>
                  <a:srgbClr val="1C4587"/>
                </a:solidFill>
                <a:latin typeface="Salesforce Sans"/>
                <a:ea typeface="Salesforce Sans"/>
                <a:cs typeface="Salesforce Sans"/>
                <a:sym typeface="Salesforce Sans"/>
              </a:rPr>
              <a:t>Geringste Rechte </a:t>
            </a:r>
          </a:p>
          <a:p>
            <a:pPr marL="0" marR="0" lvl="0" indent="0" algn="l" rtl="0">
              <a:lnSpc>
                <a:spcPct val="100000"/>
              </a:lnSpc>
              <a:spcBef>
                <a:spcPts val="800"/>
              </a:spcBef>
              <a:spcAft>
                <a:spcPts val="0"/>
              </a:spcAft>
              <a:buNone/>
            </a:pPr>
            <a:r>
              <a:rPr lang="de-DE" sz="1300" dirty="0">
                <a:solidFill>
                  <a:srgbClr val="1C4587"/>
                </a:solidFill>
                <a:latin typeface="Salesforce Sans"/>
                <a:ea typeface="Salesforce Sans"/>
                <a:cs typeface="Salesforce Sans"/>
                <a:sym typeface="Salesforce Sans"/>
              </a:rPr>
              <a:t>Was man wissen muss</a:t>
            </a:r>
          </a:p>
          <a:p>
            <a:pPr marL="0" marR="0" lvl="0" indent="0" algn="l" rtl="0">
              <a:lnSpc>
                <a:spcPct val="100000"/>
              </a:lnSpc>
              <a:spcBef>
                <a:spcPts val="800"/>
              </a:spcBef>
              <a:spcAft>
                <a:spcPts val="0"/>
              </a:spcAft>
              <a:buNone/>
            </a:pPr>
            <a:r>
              <a:rPr lang="de-DE" sz="1300" dirty="0">
                <a:solidFill>
                  <a:srgbClr val="1C4587"/>
                </a:solidFill>
                <a:latin typeface="Salesforce Sans"/>
                <a:ea typeface="Salesforce Sans"/>
                <a:cs typeface="Salesforce Sans"/>
                <a:sym typeface="Salesforce Sans"/>
              </a:rPr>
              <a:t>Was man tun muss</a:t>
            </a:r>
          </a:p>
        </p:txBody>
      </p:sp>
      <p:sp>
        <p:nvSpPr>
          <p:cNvPr id="1177" name="Google Shape;1177;p168"/>
          <p:cNvSpPr txBox="1">
            <a:spLocks noGrp="1"/>
          </p:cNvSpPr>
          <p:nvPr>
            <p:ph type="body" idx="1"/>
          </p:nvPr>
        </p:nvSpPr>
        <p:spPr>
          <a:xfrm>
            <a:off x="2532113" y="1271889"/>
            <a:ext cx="2138400" cy="1717200"/>
          </a:xfrm>
          <a:prstGeom prst="rect">
            <a:avLst/>
          </a:prstGeom>
          <a:noFill/>
          <a:ln>
            <a:noFill/>
          </a:ln>
        </p:spPr>
        <p:txBody>
          <a:bodyPr spcFirstLastPara="1" wrap="square" lIns="0" tIns="0" rIns="0" bIns="0" anchor="t" anchorCtr="0">
            <a:noAutofit/>
          </a:bodyPr>
          <a:lstStyle/>
          <a:p>
            <a:pPr marL="0" lvl="0" indent="0" algn="l" rtl="0">
              <a:spcBef>
                <a:spcPts val="800"/>
              </a:spcBef>
              <a:spcAft>
                <a:spcPts val="0"/>
              </a:spcAft>
              <a:buNone/>
            </a:pPr>
            <a:r>
              <a:rPr lang="de-DE" sz="1300" b="1">
                <a:solidFill>
                  <a:srgbClr val="1C4587"/>
                </a:solidFill>
                <a:latin typeface="Salesforce Sans"/>
                <a:ea typeface="Salesforce Sans"/>
                <a:cs typeface="Salesforce Sans"/>
                <a:sym typeface="Salesforce Sans"/>
              </a:rPr>
              <a:t>Rollenbasierte Zugriffskontrolle</a:t>
            </a:r>
          </a:p>
          <a:p>
            <a:pPr marL="0" marR="0" lvl="0" indent="0" algn="l" rtl="0">
              <a:lnSpc>
                <a:spcPct val="100000"/>
              </a:lnSpc>
              <a:spcBef>
                <a:spcPts val="800"/>
              </a:spcBef>
              <a:spcAft>
                <a:spcPts val="0"/>
              </a:spcAft>
              <a:buNone/>
            </a:pPr>
            <a:r>
              <a:rPr lang="de-DE" sz="1300">
                <a:solidFill>
                  <a:srgbClr val="1C4587"/>
                </a:solidFill>
                <a:latin typeface="Salesforce Sans"/>
                <a:ea typeface="Salesforce Sans"/>
                <a:cs typeface="Salesforce Sans"/>
                <a:sym typeface="Salesforce Sans"/>
              </a:rPr>
              <a:t>Eingeschränkter Zugriff auf sensible Daten</a:t>
            </a:r>
          </a:p>
          <a:p>
            <a:pPr marL="0" marR="0" lvl="0" indent="0" algn="l" rtl="0">
              <a:lnSpc>
                <a:spcPct val="100000"/>
              </a:lnSpc>
              <a:spcBef>
                <a:spcPts val="800"/>
              </a:spcBef>
              <a:spcAft>
                <a:spcPts val="0"/>
              </a:spcAft>
              <a:buNone/>
            </a:pPr>
            <a:r>
              <a:rPr lang="de-DE" sz="1300">
                <a:solidFill>
                  <a:srgbClr val="1C4587"/>
                </a:solidFill>
                <a:latin typeface="Salesforce Sans"/>
                <a:ea typeface="Salesforce Sans"/>
                <a:cs typeface="Salesforce Sans"/>
                <a:sym typeface="Salesforce Sans"/>
              </a:rPr>
              <a:t>Rollen sollten regelmäßig auditiert werden</a:t>
            </a:r>
          </a:p>
        </p:txBody>
      </p:sp>
      <p:sp>
        <p:nvSpPr>
          <p:cNvPr id="1178" name="Google Shape;1178;p168"/>
          <p:cNvSpPr txBox="1">
            <a:spLocks noGrp="1"/>
          </p:cNvSpPr>
          <p:nvPr>
            <p:ph type="body" idx="1"/>
          </p:nvPr>
        </p:nvSpPr>
        <p:spPr>
          <a:xfrm>
            <a:off x="2532113" y="3105147"/>
            <a:ext cx="2138400" cy="119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de-DE" sz="1300" b="1">
                <a:solidFill>
                  <a:srgbClr val="1C4587"/>
                </a:solidFill>
                <a:latin typeface="Salesforce Sans"/>
                <a:ea typeface="Salesforce Sans"/>
                <a:cs typeface="Salesforce Sans"/>
                <a:sym typeface="Salesforce Sans"/>
              </a:rPr>
              <a:t>Situationsbewusstsein</a:t>
            </a:r>
          </a:p>
          <a:p>
            <a:pPr marL="0" marR="0" lvl="0" indent="0" algn="l" rtl="0">
              <a:lnSpc>
                <a:spcPct val="100000"/>
              </a:lnSpc>
              <a:spcBef>
                <a:spcPts val="800"/>
              </a:spcBef>
              <a:spcAft>
                <a:spcPts val="0"/>
              </a:spcAft>
              <a:buNone/>
            </a:pPr>
            <a:r>
              <a:rPr lang="de-DE" sz="1300">
                <a:solidFill>
                  <a:srgbClr val="1C4587"/>
                </a:solidFill>
                <a:latin typeface="Salesforce Sans"/>
                <a:ea typeface="Salesforce Sans"/>
                <a:cs typeface="Salesforce Sans"/>
                <a:sym typeface="Salesforce Sans"/>
              </a:rPr>
              <a:t>Sicherheitsprotokolle </a:t>
            </a:r>
          </a:p>
          <a:p>
            <a:pPr marL="0" marR="0" lvl="0" indent="0" algn="l" rtl="0">
              <a:lnSpc>
                <a:spcPct val="100000"/>
              </a:lnSpc>
              <a:spcBef>
                <a:spcPts val="800"/>
              </a:spcBef>
              <a:spcAft>
                <a:spcPts val="0"/>
              </a:spcAft>
              <a:buNone/>
            </a:pPr>
            <a:r>
              <a:rPr lang="de-DE" sz="1300">
                <a:solidFill>
                  <a:srgbClr val="1C4587"/>
                </a:solidFill>
                <a:latin typeface="Salesforce Sans"/>
                <a:ea typeface="Salesforce Sans"/>
                <a:cs typeface="Salesforce Sans"/>
                <a:sym typeface="Salesforce Sans"/>
              </a:rPr>
              <a:t>Wer, Was, Warum, Wann, Wie ...</a:t>
            </a:r>
          </a:p>
        </p:txBody>
      </p:sp>
      <p:sp>
        <p:nvSpPr>
          <p:cNvPr id="1179" name="Google Shape;1179;p168"/>
          <p:cNvSpPr txBox="1"/>
          <p:nvPr/>
        </p:nvSpPr>
        <p:spPr>
          <a:xfrm>
            <a:off x="5682659" y="2549186"/>
            <a:ext cx="25596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de-DE" sz="1100">
                <a:solidFill>
                  <a:srgbClr val="FFFFFF"/>
                </a:solidFill>
                <a:latin typeface="Salesforce Sans"/>
                <a:ea typeface="Salesforce Sans"/>
                <a:cs typeface="Salesforce Sans"/>
                <a:sym typeface="Salesforce Sans"/>
              </a:rPr>
              <a:t>Multi-Faktor-Authentifizierung</a:t>
            </a:r>
          </a:p>
        </p:txBody>
      </p:sp>
      <p:pic>
        <p:nvPicPr>
          <p:cNvPr id="1180" name="Google Shape;1180;p168"/>
          <p:cNvPicPr preferRelativeResize="0"/>
          <p:nvPr/>
        </p:nvPicPr>
        <p:blipFill rotWithShape="1">
          <a:blip r:embed="rId3">
            <a:alphaModFix/>
          </a:blip>
          <a:srcRect/>
          <a:stretch/>
        </p:blipFill>
        <p:spPr>
          <a:xfrm>
            <a:off x="4940302" y="1271889"/>
            <a:ext cx="4075200" cy="2451600"/>
          </a:xfrm>
          <a:prstGeom prst="roundRect">
            <a:avLst>
              <a:gd name="adj" fmla="val 1881"/>
            </a:avLst>
          </a:prstGeom>
          <a:noFill/>
          <a:ln>
            <a:noFill/>
          </a:ln>
        </p:spPr>
      </p:pic>
      <p:sp>
        <p:nvSpPr>
          <p:cNvPr id="1181" name="Google Shape;1181;p168"/>
          <p:cNvSpPr txBox="1"/>
          <p:nvPr/>
        </p:nvSpPr>
        <p:spPr>
          <a:xfrm>
            <a:off x="5488771" y="3024733"/>
            <a:ext cx="29475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de-DE" sz="1100" dirty="0">
                <a:solidFill>
                  <a:srgbClr val="FFFFFF"/>
                </a:solidFill>
                <a:latin typeface="Salesforce Sans"/>
                <a:ea typeface="Salesforce Sans"/>
                <a:cs typeface="Salesforce Sans"/>
                <a:sym typeface="Salesforce Sans"/>
              </a:rPr>
              <a:t>Situationsbewusstsein für Sicherheit</a:t>
            </a:r>
          </a:p>
        </p:txBody>
      </p:sp>
      <p:sp>
        <p:nvSpPr>
          <p:cNvPr id="1182" name="Google Shape;1182;p168"/>
          <p:cNvSpPr txBox="1"/>
          <p:nvPr/>
        </p:nvSpPr>
        <p:spPr>
          <a:xfrm>
            <a:off x="5682659" y="2549186"/>
            <a:ext cx="25596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de-DE" sz="1100" dirty="0">
                <a:solidFill>
                  <a:srgbClr val="FFFFFF"/>
                </a:solidFill>
                <a:latin typeface="Salesforce Sans"/>
                <a:ea typeface="Salesforce Sans"/>
                <a:cs typeface="Salesforce Sans"/>
                <a:sym typeface="Salesforce Sans"/>
              </a:rPr>
              <a:t>Multi-Faktor-Authentifizierung</a:t>
            </a:r>
          </a:p>
        </p:txBody>
      </p:sp>
      <p:sp>
        <p:nvSpPr>
          <p:cNvPr id="1183" name="Google Shape;1183;p168"/>
          <p:cNvSpPr txBox="1"/>
          <p:nvPr/>
        </p:nvSpPr>
        <p:spPr>
          <a:xfrm>
            <a:off x="5985363" y="1598102"/>
            <a:ext cx="19851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de-DE" sz="1100">
                <a:solidFill>
                  <a:srgbClr val="FFFFFF"/>
                </a:solidFill>
                <a:latin typeface="Salesforce Sans"/>
                <a:ea typeface="Salesforce Sans"/>
                <a:cs typeface="Salesforce Sans"/>
                <a:sym typeface="Salesforce Sans"/>
              </a:rPr>
              <a:t>Geringste Rechte</a:t>
            </a:r>
          </a:p>
        </p:txBody>
      </p:sp>
      <p:sp>
        <p:nvSpPr>
          <p:cNvPr id="1184" name="Google Shape;1184;p168"/>
          <p:cNvSpPr txBox="1"/>
          <p:nvPr/>
        </p:nvSpPr>
        <p:spPr>
          <a:xfrm>
            <a:off x="5840313" y="2073639"/>
            <a:ext cx="22752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de-DE" sz="1100">
                <a:solidFill>
                  <a:srgbClr val="FFFFFF"/>
                </a:solidFill>
                <a:latin typeface="Salesforce Sans"/>
                <a:ea typeface="Salesforce Sans"/>
                <a:cs typeface="Salesforce Sans"/>
                <a:sym typeface="Salesforce Sans"/>
              </a:rPr>
              <a:t>Rollenbasierter Zugriff </a:t>
            </a:r>
          </a:p>
        </p:txBody>
      </p:sp>
      <p:sp>
        <p:nvSpPr>
          <p:cNvPr id="1185" name="Google Shape;1185;p168"/>
          <p:cNvSpPr/>
          <p:nvPr/>
        </p:nvSpPr>
        <p:spPr>
          <a:xfrm>
            <a:off x="1850700" y="1384224"/>
            <a:ext cx="560100" cy="185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168"/>
          <p:cNvSpPr/>
          <p:nvPr/>
        </p:nvSpPr>
        <p:spPr>
          <a:xfrm>
            <a:off x="1876892" y="3205880"/>
            <a:ext cx="560100" cy="185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0"/>
        <p:cNvGrpSpPr/>
        <p:nvPr/>
      </p:nvGrpSpPr>
      <p:grpSpPr>
        <a:xfrm>
          <a:off x="0" y="0"/>
          <a:ext cx="0" cy="0"/>
          <a:chOff x="0" y="0"/>
          <a:chExt cx="0" cy="0"/>
        </a:xfrm>
      </p:grpSpPr>
      <p:sp>
        <p:nvSpPr>
          <p:cNvPr id="1191" name="Google Shape;1191;p169"/>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de-DE" sz="2600" b="1">
                <a:solidFill>
                  <a:srgbClr val="073763"/>
                </a:solidFill>
                <a:latin typeface="Salesforce Sans"/>
                <a:ea typeface="Salesforce Sans"/>
                <a:cs typeface="Salesforce Sans"/>
                <a:sym typeface="Salesforce Sans"/>
              </a:rPr>
              <a:t>Zweck eines Business Manager Benutzer-Audits</a:t>
            </a:r>
          </a:p>
        </p:txBody>
      </p:sp>
      <p:sp>
        <p:nvSpPr>
          <p:cNvPr id="1192" name="Google Shape;1192;p169"/>
          <p:cNvSpPr txBox="1"/>
          <p:nvPr/>
        </p:nvSpPr>
        <p:spPr>
          <a:xfrm>
            <a:off x="372550" y="1567040"/>
            <a:ext cx="7691100" cy="37908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de-DE" sz="1600" dirty="0">
                <a:solidFill>
                  <a:srgbClr val="073763"/>
                </a:solidFill>
                <a:latin typeface="Salesforce Sans"/>
                <a:ea typeface="Salesforce Sans"/>
                <a:cs typeface="Salesforce Sans"/>
                <a:sym typeface="Salesforce Sans"/>
              </a:rPr>
              <a:t>Verwenden Sie folgende Fragen als Leitfaden für Ihr Audit:</a:t>
            </a:r>
          </a:p>
          <a:p>
            <a:pPr marL="457200" lvl="0" indent="-330200" algn="l" rtl="0">
              <a:lnSpc>
                <a:spcPct val="150000"/>
              </a:lnSpc>
              <a:spcBef>
                <a:spcPts val="0"/>
              </a:spcBef>
              <a:spcAft>
                <a:spcPts val="0"/>
              </a:spcAft>
              <a:buClr>
                <a:srgbClr val="073763"/>
              </a:buClr>
              <a:buSzPts val="1600"/>
              <a:buFont typeface="Salesforce Sans"/>
              <a:buChar char="●"/>
            </a:pPr>
            <a:r>
              <a:rPr lang="de-DE" sz="1600" dirty="0">
                <a:solidFill>
                  <a:srgbClr val="073763"/>
                </a:solidFill>
                <a:latin typeface="Salesforce Sans"/>
                <a:ea typeface="Salesforce Sans"/>
                <a:cs typeface="Salesforce Sans"/>
                <a:sym typeface="Salesforce Sans"/>
              </a:rPr>
              <a:t>Welche Rollentypen gibt es bei Ihnen?</a:t>
            </a:r>
          </a:p>
          <a:p>
            <a:pPr marL="914400" lvl="1" indent="-330200" algn="l" rtl="0">
              <a:lnSpc>
                <a:spcPct val="150000"/>
              </a:lnSpc>
              <a:spcBef>
                <a:spcPts val="0"/>
              </a:spcBef>
              <a:spcAft>
                <a:spcPts val="0"/>
              </a:spcAft>
              <a:buClr>
                <a:srgbClr val="073763"/>
              </a:buClr>
              <a:buSzPts val="1600"/>
              <a:buFont typeface="Salesforce Sans"/>
              <a:buChar char="○"/>
            </a:pPr>
            <a:r>
              <a:rPr lang="de-DE" sz="1600" dirty="0">
                <a:solidFill>
                  <a:srgbClr val="073763"/>
                </a:solidFill>
                <a:latin typeface="Salesforce Sans"/>
                <a:ea typeface="Salesforce Sans"/>
                <a:cs typeface="Salesforce Sans"/>
                <a:sym typeface="Salesforce Sans"/>
              </a:rPr>
              <a:t>Was sind die Verantwortlichkeiten Ihrer internen Ressourcen?</a:t>
            </a:r>
          </a:p>
          <a:p>
            <a:pPr marL="914400" lvl="1" indent="-330200" algn="l" rtl="0">
              <a:lnSpc>
                <a:spcPct val="150000"/>
              </a:lnSpc>
              <a:spcBef>
                <a:spcPts val="0"/>
              </a:spcBef>
              <a:spcAft>
                <a:spcPts val="0"/>
              </a:spcAft>
              <a:buClr>
                <a:srgbClr val="073763"/>
              </a:buClr>
              <a:buSzPts val="1600"/>
              <a:buFont typeface="Salesforce Sans"/>
              <a:buChar char="○"/>
            </a:pPr>
            <a:r>
              <a:rPr lang="de-DE" sz="1600" dirty="0">
                <a:solidFill>
                  <a:srgbClr val="073763"/>
                </a:solidFill>
                <a:latin typeface="Salesforce Sans"/>
                <a:ea typeface="Salesforce Sans"/>
                <a:cs typeface="Salesforce Sans"/>
                <a:sym typeface="Salesforce Sans"/>
              </a:rPr>
              <a:t>Arbeiten Sie mit Partnern zusammen, die Zugriff benötigen?</a:t>
            </a:r>
          </a:p>
          <a:p>
            <a:pPr marL="457200" lvl="0" indent="-330200" algn="l" rtl="0">
              <a:lnSpc>
                <a:spcPct val="150000"/>
              </a:lnSpc>
              <a:spcBef>
                <a:spcPts val="0"/>
              </a:spcBef>
              <a:spcAft>
                <a:spcPts val="0"/>
              </a:spcAft>
              <a:buClr>
                <a:srgbClr val="073763"/>
              </a:buClr>
              <a:buSzPts val="1600"/>
              <a:buFont typeface="Salesforce Sans"/>
              <a:buChar char="●"/>
            </a:pPr>
            <a:r>
              <a:rPr lang="de-DE" sz="1600" dirty="0">
                <a:solidFill>
                  <a:srgbClr val="073763"/>
                </a:solidFill>
                <a:latin typeface="Salesforce Sans"/>
                <a:ea typeface="Salesforce Sans"/>
                <a:cs typeface="Salesforce Sans"/>
                <a:sym typeface="Salesforce Sans"/>
              </a:rPr>
              <a:t>Auf welche Umgebungen (Instanzen) müssen sie zugreifen?</a:t>
            </a:r>
          </a:p>
          <a:p>
            <a:pPr marL="914400" lvl="1" indent="-330200" algn="l" rtl="0">
              <a:lnSpc>
                <a:spcPct val="150000"/>
              </a:lnSpc>
              <a:spcBef>
                <a:spcPts val="0"/>
              </a:spcBef>
              <a:spcAft>
                <a:spcPts val="0"/>
              </a:spcAft>
              <a:buClr>
                <a:srgbClr val="073763"/>
              </a:buClr>
              <a:buSzPts val="1600"/>
              <a:buFont typeface="Salesforce Sans"/>
              <a:buChar char="○"/>
            </a:pPr>
            <a:r>
              <a:rPr lang="de-DE" sz="1600" dirty="0">
                <a:solidFill>
                  <a:srgbClr val="073763"/>
                </a:solidFill>
                <a:latin typeface="Salesforce Sans"/>
                <a:ea typeface="Salesforce Sans"/>
                <a:cs typeface="Salesforce Sans"/>
                <a:sym typeface="Salesforce Sans"/>
              </a:rPr>
              <a:t>Wie oft aktualisieren Sie Ihre digitalen Erfahrungen?</a:t>
            </a:r>
          </a:p>
          <a:p>
            <a:pPr marL="457200" lvl="0" indent="-330200" algn="l" rtl="0">
              <a:lnSpc>
                <a:spcPct val="150000"/>
              </a:lnSpc>
              <a:spcBef>
                <a:spcPts val="0"/>
              </a:spcBef>
              <a:spcAft>
                <a:spcPts val="0"/>
              </a:spcAft>
              <a:buClr>
                <a:srgbClr val="073763"/>
              </a:buClr>
              <a:buSzPts val="1600"/>
              <a:buFont typeface="Salesforce Sans"/>
              <a:buChar char="●"/>
            </a:pPr>
            <a:r>
              <a:rPr lang="de-DE" sz="1600" dirty="0">
                <a:solidFill>
                  <a:srgbClr val="073763"/>
                </a:solidFill>
                <a:latin typeface="Salesforce Sans"/>
                <a:ea typeface="Salesforce Sans"/>
                <a:cs typeface="Salesforce Sans"/>
                <a:sym typeface="Salesforce Sans"/>
              </a:rPr>
              <a:t>Wer ist für die Benutzerverwaltung zuständig?</a:t>
            </a:r>
          </a:p>
          <a:p>
            <a:pPr marL="914400" lvl="1" indent="-330200" algn="l" rtl="0">
              <a:lnSpc>
                <a:spcPct val="150000"/>
              </a:lnSpc>
              <a:spcBef>
                <a:spcPts val="0"/>
              </a:spcBef>
              <a:spcAft>
                <a:spcPts val="0"/>
              </a:spcAft>
              <a:buClr>
                <a:srgbClr val="073763"/>
              </a:buClr>
              <a:buSzPts val="1600"/>
              <a:buFont typeface="Salesforce Sans"/>
              <a:buChar char="○"/>
            </a:pPr>
            <a:r>
              <a:rPr lang="de-DE" sz="1600" dirty="0">
                <a:solidFill>
                  <a:srgbClr val="073763"/>
                </a:solidFill>
                <a:latin typeface="Salesforce Sans"/>
                <a:ea typeface="Salesforce Sans"/>
                <a:cs typeface="Salesforce Sans"/>
                <a:sym typeface="Salesforce Sans"/>
              </a:rPr>
              <a:t>Wer ist Ihre Ersatzressource für die Benutzerverwaltung?</a:t>
            </a:r>
          </a:p>
        </p:txBody>
      </p:sp>
      <p:sp>
        <p:nvSpPr>
          <p:cNvPr id="1193" name="Google Shape;1193;p169"/>
          <p:cNvSpPr txBox="1">
            <a:spLocks noGrp="1"/>
          </p:cNvSpPr>
          <p:nvPr>
            <p:ph type="body" idx="4294967295"/>
          </p:nvPr>
        </p:nvSpPr>
        <p:spPr>
          <a:xfrm>
            <a:off x="372550" y="822871"/>
            <a:ext cx="8286600" cy="361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de-DE" dirty="0">
                <a:solidFill>
                  <a:srgbClr val="073763"/>
                </a:solidFill>
                <a:latin typeface="Salesforce Sans"/>
                <a:ea typeface="Salesforce Sans"/>
                <a:cs typeface="Salesforce Sans"/>
                <a:sym typeface="Salesforce Sans"/>
              </a:rPr>
              <a:t>ZIEL: Sicherheit für Ihre Anwender bei gleichzeitigem Schutz Ihres Unternehmens von innen nach außen</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97"/>
        <p:cNvGrpSpPr/>
        <p:nvPr/>
      </p:nvGrpSpPr>
      <p:grpSpPr>
        <a:xfrm>
          <a:off x="0" y="0"/>
          <a:ext cx="0" cy="0"/>
          <a:chOff x="0" y="0"/>
          <a:chExt cx="0" cy="0"/>
        </a:xfrm>
      </p:grpSpPr>
      <p:sp>
        <p:nvSpPr>
          <p:cNvPr id="1198" name="Google Shape;1198;p170"/>
          <p:cNvSpPr/>
          <p:nvPr/>
        </p:nvSpPr>
        <p:spPr>
          <a:xfrm>
            <a:off x="4305126" y="1335275"/>
            <a:ext cx="4198541" cy="2743200"/>
          </a:xfrm>
          <a:prstGeom prst="rect">
            <a:avLst/>
          </a:prstGeom>
          <a:solidFill>
            <a:srgbClr val="D8D8D8"/>
          </a:solidFill>
          <a:ln w="9525" cap="flat" cmpd="sng">
            <a:solidFill>
              <a:srgbClr val="D8D8D8"/>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170"/>
          <p:cNvSpPr/>
          <p:nvPr/>
        </p:nvSpPr>
        <p:spPr>
          <a:xfrm>
            <a:off x="178592" y="1335275"/>
            <a:ext cx="3977700" cy="2743200"/>
          </a:xfrm>
          <a:prstGeom prst="rect">
            <a:avLst/>
          </a:prstGeom>
          <a:solidFill>
            <a:srgbClr val="D8D8D8"/>
          </a:solidFill>
          <a:ln w="9525" cap="flat" cmpd="sng">
            <a:solidFill>
              <a:srgbClr val="D8D8D8"/>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170"/>
          <p:cNvSpPr txBox="1"/>
          <p:nvPr/>
        </p:nvSpPr>
        <p:spPr>
          <a:xfrm>
            <a:off x="428840" y="47650"/>
            <a:ext cx="8286300" cy="7428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de-DE" sz="2600" b="1">
                <a:solidFill>
                  <a:srgbClr val="073763"/>
                </a:solidFill>
                <a:latin typeface="Salesforce Sans"/>
                <a:ea typeface="Salesforce Sans"/>
                <a:cs typeface="Salesforce Sans"/>
                <a:sym typeface="Salesforce Sans"/>
              </a:rPr>
              <a:t>Erfassen der Benutzer</a:t>
            </a:r>
          </a:p>
        </p:txBody>
      </p:sp>
      <p:sp>
        <p:nvSpPr>
          <p:cNvPr id="1201" name="Google Shape;1201;p170"/>
          <p:cNvSpPr txBox="1"/>
          <p:nvPr/>
        </p:nvSpPr>
        <p:spPr>
          <a:xfrm>
            <a:off x="428850" y="919350"/>
            <a:ext cx="8715150" cy="321300"/>
          </a:xfrm>
          <a:prstGeom prst="rect">
            <a:avLst/>
          </a:prstGeom>
          <a:noFill/>
          <a:ln>
            <a:noFill/>
          </a:ln>
        </p:spPr>
        <p:txBody>
          <a:bodyPr spcFirstLastPara="1" wrap="square" lIns="0" tIns="0" rIns="91425" bIns="91425" anchor="t" anchorCtr="0">
            <a:noAutofit/>
          </a:bodyPr>
          <a:lstStyle/>
          <a:p>
            <a:pPr marL="0" lvl="0" indent="0" algn="l" rtl="0">
              <a:spcBef>
                <a:spcPts val="0"/>
              </a:spcBef>
              <a:spcAft>
                <a:spcPts val="0"/>
              </a:spcAft>
              <a:buNone/>
            </a:pPr>
            <a:r>
              <a:rPr lang="de-DE" sz="1500" dirty="0">
                <a:solidFill>
                  <a:srgbClr val="205CA0"/>
                </a:solidFill>
                <a:latin typeface="Salesforce Sans"/>
                <a:ea typeface="Salesforce Sans"/>
                <a:cs typeface="Salesforce Sans"/>
                <a:sym typeface="Salesforce Sans"/>
              </a:rPr>
              <a:t>Mit dieser Aufgabe können Sie die Prioritäten und den Aufwand für Ihr MFA-Projekt bestimmen.</a:t>
            </a:r>
          </a:p>
        </p:txBody>
      </p:sp>
      <p:grpSp>
        <p:nvGrpSpPr>
          <p:cNvPr id="1202" name="Google Shape;1202;p170"/>
          <p:cNvGrpSpPr/>
          <p:nvPr/>
        </p:nvGrpSpPr>
        <p:grpSpPr>
          <a:xfrm>
            <a:off x="627451" y="2806744"/>
            <a:ext cx="641001" cy="666529"/>
            <a:chOff x="4049770" y="2680939"/>
            <a:chExt cx="1314873" cy="1344080"/>
          </a:xfrm>
        </p:grpSpPr>
        <p:grpSp>
          <p:nvGrpSpPr>
            <p:cNvPr id="1203" name="Google Shape;1203;p170"/>
            <p:cNvGrpSpPr/>
            <p:nvPr/>
          </p:nvGrpSpPr>
          <p:grpSpPr>
            <a:xfrm>
              <a:off x="4049770" y="2680939"/>
              <a:ext cx="1314873" cy="1344080"/>
              <a:chOff x="2644469" y="1858936"/>
              <a:chExt cx="2172626" cy="2220152"/>
            </a:xfrm>
          </p:grpSpPr>
          <p:sp>
            <p:nvSpPr>
              <p:cNvPr id="1204" name="Google Shape;1204;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05" name="Google Shape;1205;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06" name="Google Shape;1206;p170"/>
            <p:cNvPicPr preferRelativeResize="0"/>
            <p:nvPr/>
          </p:nvPicPr>
          <p:blipFill rotWithShape="1">
            <a:blip r:embed="rId4">
              <a:alphaModFix/>
            </a:blip>
            <a:srcRect l="6755" t="-2647" r="6746" b="54240"/>
            <a:stretch/>
          </p:blipFill>
          <p:spPr>
            <a:xfrm>
              <a:off x="4101074" y="2744563"/>
              <a:ext cx="1216800" cy="1203900"/>
            </a:xfrm>
            <a:prstGeom prst="ellipse">
              <a:avLst/>
            </a:prstGeom>
            <a:noFill/>
            <a:ln>
              <a:noFill/>
            </a:ln>
          </p:spPr>
        </p:pic>
      </p:grpSp>
      <p:sp>
        <p:nvSpPr>
          <p:cNvPr id="1207" name="Google Shape;1207;p170"/>
          <p:cNvSpPr txBox="1"/>
          <p:nvPr/>
        </p:nvSpPr>
        <p:spPr>
          <a:xfrm>
            <a:off x="564355" y="3543150"/>
            <a:ext cx="773719" cy="3048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de-DE" sz="900" b="1" dirty="0">
                <a:solidFill>
                  <a:schemeClr val="accent2"/>
                </a:solidFill>
                <a:latin typeface="Salesforce Sans"/>
                <a:ea typeface="Salesforce Sans"/>
                <a:cs typeface="Salesforce Sans"/>
                <a:sym typeface="Salesforce Sans"/>
              </a:rPr>
              <a:t>Geschäfts-benutzer</a:t>
            </a:r>
          </a:p>
        </p:txBody>
      </p:sp>
      <p:sp>
        <p:nvSpPr>
          <p:cNvPr id="1208" name="Google Shape;1208;p170"/>
          <p:cNvSpPr txBox="1"/>
          <p:nvPr/>
        </p:nvSpPr>
        <p:spPr>
          <a:xfrm>
            <a:off x="1314717" y="3606719"/>
            <a:ext cx="835200"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de-DE" sz="900" b="1" dirty="0">
                <a:solidFill>
                  <a:schemeClr val="accent2"/>
                </a:solidFill>
                <a:latin typeface="Salesforce Sans"/>
                <a:ea typeface="Salesforce Sans"/>
                <a:cs typeface="Salesforce Sans"/>
                <a:sym typeface="Salesforce Sans"/>
              </a:rPr>
              <a:t>Entwickler</a:t>
            </a:r>
          </a:p>
        </p:txBody>
      </p:sp>
      <p:sp>
        <p:nvSpPr>
          <p:cNvPr id="1209" name="Google Shape;1209;p170"/>
          <p:cNvSpPr txBox="1"/>
          <p:nvPr/>
        </p:nvSpPr>
        <p:spPr>
          <a:xfrm>
            <a:off x="2060433" y="3602736"/>
            <a:ext cx="975656"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de-DE" sz="900" b="1" dirty="0">
                <a:solidFill>
                  <a:schemeClr val="accent2"/>
                </a:solidFill>
                <a:latin typeface="Salesforce Sans"/>
                <a:ea typeface="Salesforce Sans"/>
                <a:cs typeface="Salesforce Sans"/>
                <a:sym typeface="Salesforce Sans"/>
              </a:rPr>
              <a:t>Administrator</a:t>
            </a:r>
          </a:p>
        </p:txBody>
      </p:sp>
      <p:grpSp>
        <p:nvGrpSpPr>
          <p:cNvPr id="1210" name="Google Shape;1210;p170"/>
          <p:cNvGrpSpPr/>
          <p:nvPr/>
        </p:nvGrpSpPr>
        <p:grpSpPr>
          <a:xfrm>
            <a:off x="1426124" y="2806744"/>
            <a:ext cx="641001" cy="666529"/>
            <a:chOff x="5726170" y="2680939"/>
            <a:chExt cx="1314873" cy="1344080"/>
          </a:xfrm>
        </p:grpSpPr>
        <p:grpSp>
          <p:nvGrpSpPr>
            <p:cNvPr id="1211" name="Google Shape;1211;p170"/>
            <p:cNvGrpSpPr/>
            <p:nvPr/>
          </p:nvGrpSpPr>
          <p:grpSpPr>
            <a:xfrm>
              <a:off x="5726170" y="2680939"/>
              <a:ext cx="1314873" cy="1344080"/>
              <a:chOff x="2644469" y="1858936"/>
              <a:chExt cx="2172626" cy="2220152"/>
            </a:xfrm>
          </p:grpSpPr>
          <p:sp>
            <p:nvSpPr>
              <p:cNvPr id="1212" name="Google Shape;1212;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13" name="Google Shape;1213;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14" name="Google Shape;1214;p170"/>
            <p:cNvPicPr preferRelativeResize="0"/>
            <p:nvPr/>
          </p:nvPicPr>
          <p:blipFill rotWithShape="1">
            <a:blip r:embed="rId5">
              <a:alphaModFix/>
            </a:blip>
            <a:srcRect l="-11378" t="-1284" r="19093" b="68527"/>
            <a:stretch/>
          </p:blipFill>
          <p:spPr>
            <a:xfrm>
              <a:off x="5779325" y="2726400"/>
              <a:ext cx="1213500" cy="1231200"/>
            </a:xfrm>
            <a:prstGeom prst="ellipse">
              <a:avLst/>
            </a:prstGeom>
            <a:noFill/>
            <a:ln>
              <a:noFill/>
            </a:ln>
          </p:spPr>
        </p:pic>
      </p:grpSp>
      <p:grpSp>
        <p:nvGrpSpPr>
          <p:cNvPr id="1215" name="Google Shape;1215;p170"/>
          <p:cNvGrpSpPr/>
          <p:nvPr/>
        </p:nvGrpSpPr>
        <p:grpSpPr>
          <a:xfrm>
            <a:off x="2224793" y="2806744"/>
            <a:ext cx="641001" cy="666529"/>
            <a:chOff x="7326370" y="2680939"/>
            <a:chExt cx="1314873" cy="1344080"/>
          </a:xfrm>
        </p:grpSpPr>
        <p:grpSp>
          <p:nvGrpSpPr>
            <p:cNvPr id="1216" name="Google Shape;1216;p170"/>
            <p:cNvGrpSpPr/>
            <p:nvPr/>
          </p:nvGrpSpPr>
          <p:grpSpPr>
            <a:xfrm>
              <a:off x="7326370" y="2680939"/>
              <a:ext cx="1314873" cy="1344080"/>
              <a:chOff x="2644469" y="1858936"/>
              <a:chExt cx="2172626" cy="2220152"/>
            </a:xfrm>
          </p:grpSpPr>
          <p:sp>
            <p:nvSpPr>
              <p:cNvPr id="1217" name="Google Shape;1217;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18" name="Google Shape;1218;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19" name="Google Shape;1219;p170"/>
            <p:cNvPicPr preferRelativeResize="0"/>
            <p:nvPr/>
          </p:nvPicPr>
          <p:blipFill rotWithShape="1">
            <a:blip r:embed="rId6">
              <a:alphaModFix/>
            </a:blip>
            <a:srcRect l="-462" t="-7857" b="26688"/>
            <a:stretch/>
          </p:blipFill>
          <p:spPr>
            <a:xfrm>
              <a:off x="7374350" y="2681750"/>
              <a:ext cx="1218300" cy="1278300"/>
            </a:xfrm>
            <a:prstGeom prst="ellipse">
              <a:avLst/>
            </a:prstGeom>
            <a:noFill/>
            <a:ln>
              <a:noFill/>
            </a:ln>
          </p:spPr>
        </p:pic>
      </p:grpSp>
      <p:sp>
        <p:nvSpPr>
          <p:cNvPr id="1220" name="Google Shape;1220;p170"/>
          <p:cNvSpPr txBox="1"/>
          <p:nvPr/>
        </p:nvSpPr>
        <p:spPr>
          <a:xfrm>
            <a:off x="3069717" y="3602736"/>
            <a:ext cx="641100"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de-DE" sz="900" b="1">
                <a:solidFill>
                  <a:schemeClr val="accent2"/>
                </a:solidFill>
                <a:latin typeface="Salesforce Sans"/>
                <a:ea typeface="Salesforce Sans"/>
                <a:cs typeface="Salesforce Sans"/>
                <a:sym typeface="Salesforce Sans"/>
              </a:rPr>
              <a:t>Partner</a:t>
            </a:r>
          </a:p>
        </p:txBody>
      </p:sp>
      <p:sp>
        <p:nvSpPr>
          <p:cNvPr id="1221" name="Google Shape;1221;p170"/>
          <p:cNvSpPr/>
          <p:nvPr/>
        </p:nvSpPr>
        <p:spPr>
          <a:xfrm>
            <a:off x="7653123" y="1700218"/>
            <a:ext cx="849967" cy="276238"/>
          </a:xfrm>
          <a:custGeom>
            <a:avLst/>
            <a:gdLst/>
            <a:ahLst/>
            <a:cxnLst/>
            <a:rect l="l" t="t" r="r" b="b"/>
            <a:pathLst>
              <a:path w="21600" h="21598" extrusionOk="0">
                <a:moveTo>
                  <a:pt x="3024" y="0"/>
                </a:moveTo>
                <a:lnTo>
                  <a:pt x="0" y="10799"/>
                </a:lnTo>
                <a:lnTo>
                  <a:pt x="3024" y="21598"/>
                </a:lnTo>
                <a:lnTo>
                  <a:pt x="4307" y="21598"/>
                </a:lnTo>
                <a:lnTo>
                  <a:pt x="16331" y="21598"/>
                </a:lnTo>
                <a:lnTo>
                  <a:pt x="20129" y="21598"/>
                </a:lnTo>
                <a:cubicBezTo>
                  <a:pt x="20342" y="21598"/>
                  <a:pt x="20502" y="21599"/>
                  <a:pt x="20637" y="21571"/>
                </a:cubicBezTo>
                <a:cubicBezTo>
                  <a:pt x="20772" y="21544"/>
                  <a:pt x="20882" y="21487"/>
                  <a:pt x="20995" y="21373"/>
                </a:cubicBezTo>
                <a:cubicBezTo>
                  <a:pt x="21117" y="21233"/>
                  <a:pt x="21229" y="21007"/>
                  <a:pt x="21321" y="20712"/>
                </a:cubicBezTo>
                <a:cubicBezTo>
                  <a:pt x="21413" y="20419"/>
                  <a:pt x="21484" y="20065"/>
                  <a:pt x="21529" y="19675"/>
                </a:cubicBezTo>
                <a:cubicBezTo>
                  <a:pt x="21565" y="19314"/>
                  <a:pt x="21583" y="18965"/>
                  <a:pt x="21591" y="18539"/>
                </a:cubicBezTo>
                <a:cubicBezTo>
                  <a:pt x="21600" y="18112"/>
                  <a:pt x="21600" y="17609"/>
                  <a:pt x="21600" y="16941"/>
                </a:cubicBezTo>
                <a:lnTo>
                  <a:pt x="21600" y="4679"/>
                </a:lnTo>
                <a:cubicBezTo>
                  <a:pt x="21600" y="4001"/>
                  <a:pt x="21600" y="3492"/>
                  <a:pt x="21591" y="3063"/>
                </a:cubicBezTo>
                <a:cubicBezTo>
                  <a:pt x="21583" y="2634"/>
                  <a:pt x="21565" y="2284"/>
                  <a:pt x="21529" y="1923"/>
                </a:cubicBezTo>
                <a:cubicBezTo>
                  <a:pt x="21484" y="1533"/>
                  <a:pt x="21413" y="1179"/>
                  <a:pt x="21321" y="886"/>
                </a:cubicBezTo>
                <a:cubicBezTo>
                  <a:pt x="21229" y="591"/>
                  <a:pt x="21117" y="365"/>
                  <a:pt x="20995" y="225"/>
                </a:cubicBezTo>
                <a:cubicBezTo>
                  <a:pt x="20882" y="111"/>
                  <a:pt x="20772" y="54"/>
                  <a:pt x="20638" y="27"/>
                </a:cubicBezTo>
                <a:cubicBezTo>
                  <a:pt x="20504" y="-1"/>
                  <a:pt x="20346" y="0"/>
                  <a:pt x="20136" y="0"/>
                </a:cubicBezTo>
                <a:lnTo>
                  <a:pt x="16331" y="0"/>
                </a:lnTo>
                <a:lnTo>
                  <a:pt x="4311" y="0"/>
                </a:lnTo>
                <a:lnTo>
                  <a:pt x="4307" y="0"/>
                </a:lnTo>
                <a:lnTo>
                  <a:pt x="3024" y="0"/>
                </a:lnTo>
                <a:close/>
              </a:path>
            </a:pathLst>
          </a:custGeom>
          <a:solidFill>
            <a:schemeClr val="accent6"/>
          </a:solidFill>
          <a:ln>
            <a:noFill/>
          </a:ln>
          <a:effectLst>
            <a:outerShdw dist="38100" dir="5400000" rotWithShape="0">
              <a:srgbClr val="003663">
                <a:alpha val="17250"/>
              </a:srgbClr>
            </a:outerShdw>
          </a:effectLst>
        </p:spPr>
        <p:txBody>
          <a:bodyPr spcFirstLastPara="1" wrap="square" lIns="91425" tIns="0" rIns="0" bIns="0" anchor="t" anchorCtr="0">
            <a:noAutofit/>
          </a:bodyPr>
          <a:lstStyle/>
          <a:p>
            <a:pPr marL="0" marR="0" lvl="0" indent="0" algn="ctr" rtl="0">
              <a:lnSpc>
                <a:spcPct val="50000"/>
              </a:lnSpc>
              <a:spcBef>
                <a:spcPts val="0"/>
              </a:spcBef>
              <a:spcAft>
                <a:spcPts val="0"/>
              </a:spcAft>
              <a:buClr>
                <a:srgbClr val="032E61"/>
              </a:buClr>
              <a:buSzPts val="1800"/>
              <a:buFont typeface="Salesforce Sans"/>
              <a:buNone/>
            </a:pPr>
            <a:br>
              <a:rPr lang="de-DE" sz="1200" b="1" baseline="-25000" dirty="0">
                <a:solidFill>
                  <a:srgbClr val="FFFFFF"/>
                </a:solidFill>
                <a:latin typeface="Salesforce Sans"/>
                <a:ea typeface="Salesforce Sans"/>
                <a:cs typeface="Salesforce Sans"/>
                <a:sym typeface="Salesforce Sans"/>
              </a:rPr>
            </a:br>
            <a:r>
              <a:rPr lang="de-DE" sz="1800" b="1" baseline="-25000" dirty="0">
                <a:solidFill>
                  <a:srgbClr val="FFFFFF"/>
                </a:solidFill>
                <a:latin typeface="Salesforce Sans"/>
                <a:ea typeface="Salesforce Sans"/>
                <a:cs typeface="Salesforce Sans"/>
                <a:sym typeface="Salesforce Sans"/>
              </a:rPr>
              <a:t>Priorität</a:t>
            </a:r>
          </a:p>
        </p:txBody>
      </p:sp>
      <p:sp>
        <p:nvSpPr>
          <p:cNvPr id="1222" name="Google Shape;1222;p170"/>
          <p:cNvSpPr txBox="1"/>
          <p:nvPr/>
        </p:nvSpPr>
        <p:spPr>
          <a:xfrm>
            <a:off x="4327174" y="1734300"/>
            <a:ext cx="3391800" cy="742500"/>
          </a:xfrm>
          <a:prstGeom prst="rect">
            <a:avLst/>
          </a:prstGeom>
          <a:noFill/>
          <a:ln>
            <a:noFill/>
          </a:ln>
        </p:spPr>
        <p:txBody>
          <a:bodyPr spcFirstLastPara="1" wrap="square" lIns="0" tIns="0" rIns="0" bIns="0" anchor="t" anchorCtr="0">
            <a:noAutofit/>
          </a:bodyPr>
          <a:lstStyle/>
          <a:p>
            <a:pPr marL="457200" lvl="0" indent="-311150" algn="l" rtl="0">
              <a:lnSpc>
                <a:spcPct val="100000"/>
              </a:lnSpc>
              <a:spcBef>
                <a:spcPts val="0"/>
              </a:spcBef>
              <a:spcAft>
                <a:spcPts val="0"/>
              </a:spcAft>
              <a:buClr>
                <a:schemeClr val="dk1"/>
              </a:buClr>
              <a:buSzPts val="1300"/>
              <a:buFont typeface="Salesforce Sans"/>
              <a:buChar char="●"/>
            </a:pPr>
            <a:r>
              <a:rPr lang="de-DE" sz="1300" b="1">
                <a:solidFill>
                  <a:schemeClr val="dk1"/>
                </a:solidFill>
                <a:latin typeface="Salesforce Sans"/>
                <a:ea typeface="Salesforce Sans"/>
                <a:cs typeface="Salesforce Sans"/>
                <a:sym typeface="Salesforce Sans"/>
              </a:rPr>
              <a:t>Privilegierte Benutzer identifizieren</a:t>
            </a:r>
          </a:p>
          <a:p>
            <a:pPr marL="914400" lvl="1" indent="-298450" algn="l" rtl="0">
              <a:lnSpc>
                <a:spcPct val="100000"/>
              </a:lnSpc>
              <a:spcBef>
                <a:spcPts val="600"/>
              </a:spcBef>
              <a:spcAft>
                <a:spcPts val="0"/>
              </a:spcAft>
              <a:buClr>
                <a:schemeClr val="accent2"/>
              </a:buClr>
              <a:buSzPts val="1100"/>
              <a:buFont typeface="Salesforce Sans"/>
              <a:buChar char="○"/>
            </a:pPr>
            <a:r>
              <a:rPr lang="de-DE" sz="1100">
                <a:solidFill>
                  <a:schemeClr val="accent2"/>
                </a:solidFill>
                <a:latin typeface="Salesforce Sans"/>
                <a:ea typeface="Salesforce Sans"/>
                <a:cs typeface="Salesforce Sans"/>
                <a:sym typeface="Salesforce Sans"/>
              </a:rPr>
              <a:t>Administratorberechtigungen</a:t>
            </a:r>
          </a:p>
          <a:p>
            <a:pPr marL="914400" lvl="1" indent="-298450" algn="l" rtl="0">
              <a:lnSpc>
                <a:spcPct val="100000"/>
              </a:lnSpc>
              <a:spcBef>
                <a:spcPts val="500"/>
              </a:spcBef>
              <a:spcAft>
                <a:spcPts val="500"/>
              </a:spcAft>
              <a:buClr>
                <a:schemeClr val="accent2"/>
              </a:buClr>
              <a:buSzPts val="1100"/>
              <a:buFont typeface="Salesforce Sans"/>
              <a:buChar char="○"/>
            </a:pPr>
            <a:r>
              <a:rPr lang="de-DE" sz="1100">
                <a:solidFill>
                  <a:schemeClr val="accent2"/>
                </a:solidFill>
                <a:latin typeface="Salesforce Sans"/>
                <a:ea typeface="Salesforce Sans"/>
                <a:cs typeface="Salesforce Sans"/>
                <a:sym typeface="Salesforce Sans"/>
              </a:rPr>
              <a:t>Berechtigungen mit weitreichendem Zugriff auf Daten und Funktionen</a:t>
            </a:r>
          </a:p>
        </p:txBody>
      </p:sp>
      <p:sp>
        <p:nvSpPr>
          <p:cNvPr id="1223" name="Google Shape;1223;p170"/>
          <p:cNvSpPr txBox="1"/>
          <p:nvPr/>
        </p:nvSpPr>
        <p:spPr>
          <a:xfrm>
            <a:off x="464467" y="1598175"/>
            <a:ext cx="3391800" cy="47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de-DE" sz="1300" b="1" dirty="0">
                <a:solidFill>
                  <a:schemeClr val="dk1"/>
                </a:solidFill>
                <a:latin typeface="Salesforce Sans"/>
                <a:ea typeface="Salesforce Sans"/>
                <a:cs typeface="Salesforce Sans"/>
                <a:sym typeface="Salesforce Sans"/>
              </a:rPr>
              <a:t>Die jedem Benutzer zugewiesenen Berechtigungen katalogisieren</a:t>
            </a:r>
          </a:p>
          <a:p>
            <a:pPr marL="0" lvl="0" indent="0" algn="l" rtl="0">
              <a:lnSpc>
                <a:spcPct val="100000"/>
              </a:lnSpc>
              <a:spcBef>
                <a:spcPts val="500"/>
              </a:spcBef>
              <a:spcAft>
                <a:spcPts val="500"/>
              </a:spcAft>
              <a:buNone/>
            </a:pPr>
            <a:endParaRPr sz="700" dirty="0">
              <a:solidFill>
                <a:srgbClr val="59575C"/>
              </a:solidFill>
              <a:latin typeface="Salesforce Sans"/>
              <a:ea typeface="Salesforce Sans"/>
              <a:cs typeface="Salesforce Sans"/>
              <a:sym typeface="Salesforce Sans"/>
            </a:endParaRPr>
          </a:p>
        </p:txBody>
      </p:sp>
      <p:sp>
        <p:nvSpPr>
          <p:cNvPr id="1224" name="Google Shape;1224;p170"/>
          <p:cNvSpPr txBox="1"/>
          <p:nvPr/>
        </p:nvSpPr>
        <p:spPr>
          <a:xfrm>
            <a:off x="464457" y="2206250"/>
            <a:ext cx="3446100" cy="47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de-DE" sz="1300" b="1">
                <a:solidFill>
                  <a:schemeClr val="dk1"/>
                </a:solidFill>
                <a:latin typeface="Salesforce Sans"/>
                <a:ea typeface="Salesforce Sans"/>
                <a:cs typeface="Salesforce Sans"/>
                <a:sym typeface="Salesforce Sans"/>
              </a:rPr>
              <a:t>Die Benutzer- und Rollentypen in Ihrer Organisation berücksichtigen.</a:t>
            </a:r>
          </a:p>
          <a:p>
            <a:pPr marL="0" lvl="0" indent="0" algn="l" rtl="0">
              <a:lnSpc>
                <a:spcPct val="100000"/>
              </a:lnSpc>
              <a:spcBef>
                <a:spcPts val="500"/>
              </a:spcBef>
              <a:spcAft>
                <a:spcPts val="500"/>
              </a:spcAft>
              <a:buNone/>
            </a:pPr>
            <a:endParaRPr sz="700" dirty="0">
              <a:solidFill>
                <a:srgbClr val="59575C"/>
              </a:solidFill>
              <a:latin typeface="Salesforce Sans"/>
              <a:ea typeface="Salesforce Sans"/>
              <a:cs typeface="Salesforce Sans"/>
              <a:sym typeface="Salesforce Sans"/>
            </a:endParaRPr>
          </a:p>
        </p:txBody>
      </p:sp>
      <p:sp>
        <p:nvSpPr>
          <p:cNvPr id="1225" name="Google Shape;1225;p170"/>
          <p:cNvSpPr txBox="1"/>
          <p:nvPr/>
        </p:nvSpPr>
        <p:spPr>
          <a:xfrm>
            <a:off x="4327973" y="3476700"/>
            <a:ext cx="4087123" cy="477000"/>
          </a:xfrm>
          <a:prstGeom prst="rect">
            <a:avLst/>
          </a:prstGeom>
          <a:noFill/>
          <a:ln>
            <a:noFill/>
          </a:ln>
        </p:spPr>
        <p:txBody>
          <a:bodyPr spcFirstLastPara="1" wrap="square" lIns="0" tIns="0" rIns="0" bIns="0" anchor="t" anchorCtr="0">
            <a:noAutofit/>
          </a:bodyPr>
          <a:lstStyle/>
          <a:p>
            <a:pPr marL="457200" lvl="0" indent="-304800" algn="l" rtl="0">
              <a:spcBef>
                <a:spcPts val="0"/>
              </a:spcBef>
              <a:spcAft>
                <a:spcPts val="500"/>
              </a:spcAft>
              <a:buClr>
                <a:schemeClr val="dk1"/>
              </a:buClr>
              <a:buSzPts val="1200"/>
              <a:buFont typeface="Salesforce Sans"/>
              <a:buChar char="●"/>
            </a:pPr>
            <a:r>
              <a:rPr lang="de-DE" sz="1300" b="1" dirty="0">
                <a:solidFill>
                  <a:schemeClr val="dk1"/>
                </a:solidFill>
                <a:latin typeface="Salesforce Sans"/>
                <a:ea typeface="Salesforce Sans"/>
                <a:cs typeface="Salesforce Sans"/>
                <a:sym typeface="Salesforce Sans"/>
              </a:rPr>
              <a:t>Logische Gruppen von Anwendern festlegen</a:t>
            </a:r>
            <a:r>
              <a:rPr lang="de-DE" sz="1300" dirty="0">
                <a:solidFill>
                  <a:schemeClr val="dk1"/>
                </a:solidFill>
                <a:latin typeface="Salesforce Sans"/>
                <a:ea typeface="Salesforce Sans"/>
                <a:cs typeface="Salesforce Sans"/>
                <a:sym typeface="Salesforce Sans"/>
              </a:rPr>
              <a:t>, wenn die Einführung in Phasen erfolgt</a:t>
            </a:r>
          </a:p>
        </p:txBody>
      </p:sp>
      <p:sp>
        <p:nvSpPr>
          <p:cNvPr id="1226" name="Google Shape;1226;p170"/>
          <p:cNvSpPr txBox="1"/>
          <p:nvPr/>
        </p:nvSpPr>
        <p:spPr>
          <a:xfrm>
            <a:off x="4327173" y="2734056"/>
            <a:ext cx="3973799" cy="477000"/>
          </a:xfrm>
          <a:prstGeom prst="rect">
            <a:avLst/>
          </a:prstGeom>
          <a:noFill/>
          <a:ln>
            <a:noFill/>
          </a:ln>
        </p:spPr>
        <p:txBody>
          <a:bodyPr spcFirstLastPara="1" wrap="square" lIns="0" tIns="0" rIns="0" bIns="0" anchor="t" anchorCtr="0">
            <a:noAutofit/>
          </a:bodyPr>
          <a:lstStyle/>
          <a:p>
            <a:pPr marL="457200" lvl="0" indent="-311150" algn="l" rtl="0">
              <a:spcBef>
                <a:spcPts val="0"/>
              </a:spcBef>
              <a:spcAft>
                <a:spcPts val="0"/>
              </a:spcAft>
              <a:buClr>
                <a:schemeClr val="dk1"/>
              </a:buClr>
              <a:buSzPts val="1300"/>
              <a:buFont typeface="Salesforce Sans"/>
              <a:buChar char="●"/>
            </a:pPr>
            <a:r>
              <a:rPr lang="de-DE" sz="1300" b="1" dirty="0">
                <a:solidFill>
                  <a:schemeClr val="dk1"/>
                </a:solidFill>
                <a:latin typeface="Salesforce Sans"/>
                <a:ea typeface="Salesforce Sans"/>
                <a:cs typeface="Salesforce Sans"/>
                <a:sym typeface="Salesforce Sans"/>
              </a:rPr>
              <a:t>Die Regel der geringsten Rechte anwenden</a:t>
            </a:r>
          </a:p>
          <a:p>
            <a:pPr marL="914400" lvl="1" indent="-298450" algn="l" rtl="0">
              <a:spcBef>
                <a:spcPts val="600"/>
              </a:spcBef>
              <a:spcAft>
                <a:spcPts val="500"/>
              </a:spcAft>
              <a:buClr>
                <a:schemeClr val="accent2"/>
              </a:buClr>
              <a:buSzPts val="1100"/>
              <a:buFont typeface="Salesforce Sans"/>
              <a:buChar char="○"/>
            </a:pPr>
            <a:r>
              <a:rPr lang="de-DE" sz="1100" dirty="0">
                <a:solidFill>
                  <a:schemeClr val="accent2"/>
                </a:solidFill>
                <a:latin typeface="Salesforce Sans"/>
                <a:ea typeface="Salesforce Sans"/>
                <a:cs typeface="Salesforce Sans"/>
                <a:sym typeface="Salesforce Sans"/>
              </a:rPr>
              <a:t>Berechtigungen zurücknehmen, die ein Benutzer nicht für seine Aufgaben benötigt</a:t>
            </a:r>
          </a:p>
        </p:txBody>
      </p:sp>
      <p:sp>
        <p:nvSpPr>
          <p:cNvPr id="1227" name="Google Shape;1227;p170"/>
          <p:cNvSpPr txBox="1"/>
          <p:nvPr/>
        </p:nvSpPr>
        <p:spPr>
          <a:xfrm>
            <a:off x="4395574" y="1442900"/>
            <a:ext cx="3627000" cy="2763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de-DE" sz="1300" dirty="0">
                <a:solidFill>
                  <a:schemeClr val="accent2"/>
                </a:solidFill>
                <a:latin typeface="Salesforce Sans"/>
                <a:ea typeface="Salesforce Sans"/>
                <a:cs typeface="Salesforce Sans"/>
                <a:sym typeface="Salesforce Sans"/>
              </a:rPr>
              <a:t>Nutzen Sie diese Analyse für folgende Schritte:</a:t>
            </a:r>
          </a:p>
          <a:p>
            <a:pPr marL="0" lvl="0" indent="0" algn="l" rtl="0">
              <a:lnSpc>
                <a:spcPct val="100000"/>
              </a:lnSpc>
              <a:spcBef>
                <a:spcPts val="500"/>
              </a:spcBef>
              <a:spcAft>
                <a:spcPts val="500"/>
              </a:spcAft>
              <a:buNone/>
            </a:pPr>
            <a:endParaRPr sz="700" dirty="0">
              <a:solidFill>
                <a:srgbClr val="59575C"/>
              </a:solidFill>
              <a:latin typeface="Salesforce Sans"/>
              <a:ea typeface="Salesforce Sans"/>
              <a:cs typeface="Salesforce Sans"/>
              <a:sym typeface="Salesforce Sans"/>
            </a:endParaRPr>
          </a:p>
        </p:txBody>
      </p:sp>
      <p:grpSp>
        <p:nvGrpSpPr>
          <p:cNvPr id="1228" name="Google Shape;1228;p170"/>
          <p:cNvGrpSpPr/>
          <p:nvPr/>
        </p:nvGrpSpPr>
        <p:grpSpPr>
          <a:xfrm>
            <a:off x="3069676" y="2807175"/>
            <a:ext cx="640925" cy="666490"/>
            <a:chOff x="3348284" y="2814286"/>
            <a:chExt cx="640925" cy="666490"/>
          </a:xfrm>
        </p:grpSpPr>
        <p:grpSp>
          <p:nvGrpSpPr>
            <p:cNvPr id="1229" name="Google Shape;1229;p170"/>
            <p:cNvGrpSpPr/>
            <p:nvPr/>
          </p:nvGrpSpPr>
          <p:grpSpPr>
            <a:xfrm>
              <a:off x="3348284" y="2814286"/>
              <a:ext cx="640925" cy="666490"/>
              <a:chOff x="2644469" y="1858936"/>
              <a:chExt cx="2172626" cy="2220152"/>
            </a:xfrm>
          </p:grpSpPr>
          <p:sp>
            <p:nvSpPr>
              <p:cNvPr id="1230" name="Google Shape;1230;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31" name="Google Shape;1231;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32" name="Google Shape;1232;p170"/>
            <p:cNvPicPr preferRelativeResize="0"/>
            <p:nvPr/>
          </p:nvPicPr>
          <p:blipFill rotWithShape="1">
            <a:blip r:embed="rId7">
              <a:alphaModFix/>
            </a:blip>
            <a:srcRect l="12445" r="12445"/>
            <a:stretch/>
          </p:blipFill>
          <p:spPr>
            <a:xfrm>
              <a:off x="3371766" y="2814722"/>
              <a:ext cx="594000" cy="633900"/>
            </a:xfrm>
            <a:prstGeom prst="ellipse">
              <a:avLst/>
            </a:prstGeom>
            <a:noFill/>
            <a:ln>
              <a:noFill/>
            </a:ln>
          </p:spPr>
        </p:pic>
      </p:grpSp>
      <p:sp>
        <p:nvSpPr>
          <p:cNvPr id="1233" name="Google Shape;1233;p170"/>
          <p:cNvSpPr/>
          <p:nvPr/>
        </p:nvSpPr>
        <p:spPr>
          <a:xfrm>
            <a:off x="8244027" y="2696318"/>
            <a:ext cx="849967" cy="276238"/>
          </a:xfrm>
          <a:custGeom>
            <a:avLst/>
            <a:gdLst/>
            <a:ahLst/>
            <a:cxnLst/>
            <a:rect l="l" t="t" r="r" b="b"/>
            <a:pathLst>
              <a:path w="21600" h="21598" extrusionOk="0">
                <a:moveTo>
                  <a:pt x="3024" y="0"/>
                </a:moveTo>
                <a:lnTo>
                  <a:pt x="0" y="10799"/>
                </a:lnTo>
                <a:lnTo>
                  <a:pt x="3024" y="21598"/>
                </a:lnTo>
                <a:lnTo>
                  <a:pt x="4307" y="21598"/>
                </a:lnTo>
                <a:lnTo>
                  <a:pt x="16331" y="21598"/>
                </a:lnTo>
                <a:lnTo>
                  <a:pt x="20129" y="21598"/>
                </a:lnTo>
                <a:cubicBezTo>
                  <a:pt x="20342" y="21598"/>
                  <a:pt x="20502" y="21599"/>
                  <a:pt x="20637" y="21571"/>
                </a:cubicBezTo>
                <a:cubicBezTo>
                  <a:pt x="20772" y="21544"/>
                  <a:pt x="20882" y="21487"/>
                  <a:pt x="20995" y="21373"/>
                </a:cubicBezTo>
                <a:cubicBezTo>
                  <a:pt x="21117" y="21233"/>
                  <a:pt x="21229" y="21007"/>
                  <a:pt x="21321" y="20712"/>
                </a:cubicBezTo>
                <a:cubicBezTo>
                  <a:pt x="21413" y="20419"/>
                  <a:pt x="21484" y="20065"/>
                  <a:pt x="21529" y="19675"/>
                </a:cubicBezTo>
                <a:cubicBezTo>
                  <a:pt x="21565" y="19314"/>
                  <a:pt x="21583" y="18965"/>
                  <a:pt x="21591" y="18539"/>
                </a:cubicBezTo>
                <a:cubicBezTo>
                  <a:pt x="21600" y="18112"/>
                  <a:pt x="21600" y="17609"/>
                  <a:pt x="21600" y="16941"/>
                </a:cubicBezTo>
                <a:lnTo>
                  <a:pt x="21600" y="4679"/>
                </a:lnTo>
                <a:cubicBezTo>
                  <a:pt x="21600" y="4001"/>
                  <a:pt x="21600" y="3492"/>
                  <a:pt x="21591" y="3063"/>
                </a:cubicBezTo>
                <a:cubicBezTo>
                  <a:pt x="21583" y="2634"/>
                  <a:pt x="21565" y="2284"/>
                  <a:pt x="21529" y="1923"/>
                </a:cubicBezTo>
                <a:cubicBezTo>
                  <a:pt x="21484" y="1533"/>
                  <a:pt x="21413" y="1179"/>
                  <a:pt x="21321" y="886"/>
                </a:cubicBezTo>
                <a:cubicBezTo>
                  <a:pt x="21229" y="591"/>
                  <a:pt x="21117" y="365"/>
                  <a:pt x="20995" y="225"/>
                </a:cubicBezTo>
                <a:cubicBezTo>
                  <a:pt x="20882" y="111"/>
                  <a:pt x="20772" y="54"/>
                  <a:pt x="20638" y="27"/>
                </a:cubicBezTo>
                <a:cubicBezTo>
                  <a:pt x="20504" y="-1"/>
                  <a:pt x="20346" y="0"/>
                  <a:pt x="20136" y="0"/>
                </a:cubicBezTo>
                <a:lnTo>
                  <a:pt x="16331" y="0"/>
                </a:lnTo>
                <a:lnTo>
                  <a:pt x="4311" y="0"/>
                </a:lnTo>
                <a:lnTo>
                  <a:pt x="4307" y="0"/>
                </a:lnTo>
                <a:lnTo>
                  <a:pt x="3024" y="0"/>
                </a:lnTo>
                <a:close/>
              </a:path>
            </a:pathLst>
          </a:custGeom>
          <a:solidFill>
            <a:schemeClr val="accent6"/>
          </a:solidFill>
          <a:ln>
            <a:noFill/>
          </a:ln>
          <a:effectLst>
            <a:outerShdw dist="38100" dir="5400000" rotWithShape="0">
              <a:srgbClr val="003663">
                <a:alpha val="17250"/>
              </a:srgbClr>
            </a:outerShdw>
          </a:effectLst>
        </p:spPr>
        <p:txBody>
          <a:bodyPr spcFirstLastPara="1" wrap="square" lIns="91425" tIns="0" rIns="0" bIns="0" anchor="t" anchorCtr="0">
            <a:noAutofit/>
          </a:bodyPr>
          <a:lstStyle/>
          <a:p>
            <a:pPr marL="0" marR="0" lvl="0" indent="0" algn="ctr" rtl="0">
              <a:lnSpc>
                <a:spcPct val="50000"/>
              </a:lnSpc>
              <a:spcBef>
                <a:spcPts val="0"/>
              </a:spcBef>
              <a:spcAft>
                <a:spcPts val="0"/>
              </a:spcAft>
              <a:buClr>
                <a:srgbClr val="032E61"/>
              </a:buClr>
              <a:buSzPts val="1800"/>
              <a:buFont typeface="Salesforce Sans"/>
              <a:buNone/>
            </a:pPr>
            <a:br>
              <a:rPr lang="de-DE" sz="1200" b="1" baseline="-25000" dirty="0">
                <a:solidFill>
                  <a:srgbClr val="FFFFFF"/>
                </a:solidFill>
                <a:latin typeface="Salesforce Sans"/>
                <a:ea typeface="Salesforce Sans"/>
                <a:cs typeface="Salesforce Sans"/>
                <a:sym typeface="Salesforce Sans"/>
              </a:rPr>
            </a:br>
            <a:r>
              <a:rPr lang="de-DE" sz="1800" b="1" baseline="-25000" dirty="0">
                <a:solidFill>
                  <a:srgbClr val="FFFFFF"/>
                </a:solidFill>
                <a:latin typeface="Salesforce Sans"/>
                <a:ea typeface="Salesforce Sans"/>
                <a:cs typeface="Salesforce Sans"/>
                <a:sym typeface="Salesforce Sans"/>
              </a:rPr>
              <a:t>Priorität</a:t>
            </a: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TotalTime>
  <Words>4462</Words>
  <Application>Microsoft Office PowerPoint</Application>
  <PresentationFormat>On-screen Show (16:9)</PresentationFormat>
  <Paragraphs>362</Paragraphs>
  <Slides>26</Slides>
  <Notes>23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26</vt:i4>
      </vt:variant>
    </vt:vector>
  </HeadingPairs>
  <TitlesOfParts>
    <vt:vector size="34" baseType="lpstr">
      <vt:lpstr>Salesforce Sans</vt:lpstr>
      <vt:lpstr>Salesforce Sans Light</vt:lpstr>
      <vt:lpstr>Roboto</vt:lpstr>
      <vt:lpstr>Open Sans Light</vt:lpstr>
      <vt:lpstr>Permanent Marker</vt:lpstr>
      <vt:lpstr>Arial</vt:lpstr>
      <vt:lpstr>Simple Light</vt:lpstr>
      <vt:lpstr>Salesforce Google Slides Corporate Template - 2019</vt:lpstr>
      <vt:lpstr>Durchführen eines B2C Commerce-Benutzer-Audits</vt:lpstr>
      <vt:lpstr>Zukunftsbezogene Aussagen</vt:lpstr>
      <vt:lpstr>Agenda</vt:lpstr>
      <vt:lpstr>PowerPoint Presentation</vt:lpstr>
      <vt:lpstr>Mehr Sicherheit mit einem Benutzer-Audit</vt:lpstr>
      <vt:lpstr>Wichtige Begriffe</vt:lpstr>
      <vt:lpstr>Bewährte Vorgehensweisen zur Sicherheit  Für Salesforce-Anwendungen</vt:lpstr>
      <vt:lpstr>PowerPoint Presentation</vt:lpstr>
      <vt:lpstr>PowerPoint Presentation</vt:lpstr>
      <vt:lpstr>Business Manager-Berechtigungen</vt:lpstr>
      <vt:lpstr>Bedeutung Ihrer Berechtigungen</vt:lpstr>
      <vt:lpstr>Business Manager-Rollen</vt:lpstr>
      <vt:lpstr>Standardrolle bzw. die Rolle mit dem geringsten Rechten</vt:lpstr>
      <vt:lpstr>Ihre Commerce Cloud-Bereiche</vt:lpstr>
      <vt:lpstr>Business Manager-Benutzer</vt:lpstr>
      <vt:lpstr>Business Manager-Benutzer</vt:lpstr>
      <vt:lpstr>Business Manager-Benutzer</vt:lpstr>
      <vt:lpstr>Wie wird überprüft, wer was hat?</vt:lpstr>
      <vt:lpstr>PowerPoint Presentation</vt:lpstr>
      <vt:lpstr>PowerPoint Presentation</vt:lpstr>
      <vt:lpstr>PowerPoint Presentation</vt:lpstr>
      <vt:lpstr>B2B Commerce – Operative Teamstruktur</vt:lpstr>
      <vt:lpstr>Neue Business Manager- und MFA-Anforderungen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Conducting A B2C Commerce User Audit</dc:title>
  <dc:creator>DTP</dc:creator>
  <cp:lastModifiedBy>DTP</cp:lastModifiedBy>
  <cp:revision>19</cp:revision>
  <dcterms:modified xsi:type="dcterms:W3CDTF">2021-07-09T14:54:07Z</dcterms:modified>
</cp:coreProperties>
</file>